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35"/>
  </p:notesMasterIdLst>
  <p:handoutMasterIdLst>
    <p:handoutMasterId r:id="rId36"/>
  </p:handoutMasterIdLst>
  <p:sldIdLst>
    <p:sldId id="279" r:id="rId3"/>
    <p:sldId id="285" r:id="rId4"/>
    <p:sldId id="301" r:id="rId5"/>
    <p:sldId id="312" r:id="rId6"/>
    <p:sldId id="302" r:id="rId7"/>
    <p:sldId id="303" r:id="rId8"/>
    <p:sldId id="304" r:id="rId9"/>
    <p:sldId id="305" r:id="rId10"/>
    <p:sldId id="313" r:id="rId11"/>
    <p:sldId id="315" r:id="rId12"/>
    <p:sldId id="316" r:id="rId13"/>
    <p:sldId id="306" r:id="rId14"/>
    <p:sldId id="317" r:id="rId15"/>
    <p:sldId id="318" r:id="rId16"/>
    <p:sldId id="319" r:id="rId17"/>
    <p:sldId id="320" r:id="rId18"/>
    <p:sldId id="300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262" r:id="rId34"/>
  </p:sldIdLst>
  <p:sldSz cx="12192000" cy="6858000"/>
  <p:notesSz cx="6858000" cy="9144000"/>
  <p:custDataLst>
    <p:tags r:id="rId3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416" y="-5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ส่วนหัว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th-TH" sz="1200"/>
            </a:lvl1pPr>
          </a:lstStyle>
          <a:p>
            <a:fld id="{03A45BA1-980A-4507-BE5A-5C1E7C2FFD8F}" type="datetimeFigureOut">
              <a:rPr lang="th-TH"/>
              <a:t>23/06/57</a:t>
            </a:fld>
            <a:endParaRPr lang="th-TH"/>
          </a:p>
        </p:txBody>
      </p:sp>
      <p:sp>
        <p:nvSpPr>
          <p:cNvPr id="4" name="ตัวแทนส่วนท้าย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th-TH" sz="1200"/>
            </a:lvl1pPr>
          </a:lstStyle>
          <a:p>
            <a:fld id="{57E03411-58E2-43FD-AE1D-AD77DFF8CB20}" type="slidenum">
              <a:rPr lang="th-TH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ส่วนหัว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th-TH" sz="1200"/>
            </a:lvl1pPr>
          </a:lstStyle>
          <a:p>
            <a:fld id="{85A3416D-7FED-43BC-AA7C-D92DBA01ED64}" type="datetimeFigureOut">
              <a:t>22/06/57</a:t>
            </a:fld>
            <a:endParaRPr lang="th-TH"/>
          </a:p>
        </p:txBody>
      </p:sp>
      <p:sp>
        <p:nvSpPr>
          <p:cNvPr id="4" name="ตัวแทนรูปบนสไลด์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/>
              <a:t>คลิกเพื่อแก้ไขสไตล์ข้อความต้นแบบ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6" name="ตัวแทนส่วนท้าย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th-TH" sz="1200"/>
            </a:lvl1pPr>
          </a:lstStyle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th-TH" sz="1200"/>
            </a:lvl1pPr>
          </a:lstStyle>
          <a:p>
            <a:fld id="{C8DC57A8-AE18-4654-B6AF-04B3577165BE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th-TH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629B6-3768-469E-81DD-347FBE98588B}" type="slidenum">
              <a:rPr lang="en-GB"/>
              <a:pPr/>
              <a:t>1</a:t>
            </a:fld>
            <a:endParaRPr lang="en-GB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Background created by m62 Visualcommunications, visit www.m62.net for more information</a:t>
            </a:r>
          </a:p>
        </p:txBody>
      </p:sp>
    </p:spTree>
    <p:extLst>
      <p:ext uri="{BB962C8B-B14F-4D97-AF65-F5344CB8AC3E}">
        <p14:creationId xmlns:p14="http://schemas.microsoft.com/office/powerpoint/2010/main" val="27819921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10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11238055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11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8498743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12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1910689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13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38039122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14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5447531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15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36387880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16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37098867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17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16417897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3E5EE-8040-443E-9835-CBC7A097E2E5}" type="slidenum">
              <a:rPr lang="en-US" smtClean="0"/>
              <a:pPr/>
              <a:t>18</a:t>
            </a:fld>
            <a:endParaRPr lang="th-TH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22534730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3E5EE-8040-443E-9835-CBC7A097E2E5}" type="slidenum">
              <a:rPr lang="en-US" smtClean="0"/>
              <a:pPr/>
              <a:t>19</a:t>
            </a:fld>
            <a:endParaRPr lang="th-TH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3005931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2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9297373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3E5EE-8040-443E-9835-CBC7A097E2E5}" type="slidenum">
              <a:rPr lang="en-US" smtClean="0"/>
              <a:pPr/>
              <a:t>20</a:t>
            </a:fld>
            <a:endParaRPr lang="th-TH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13982302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3E5EE-8040-443E-9835-CBC7A097E2E5}" type="slidenum">
              <a:rPr lang="en-US" smtClean="0"/>
              <a:pPr/>
              <a:t>21</a:t>
            </a:fld>
            <a:endParaRPr lang="th-TH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818079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3E5EE-8040-443E-9835-CBC7A097E2E5}" type="slidenum">
              <a:rPr lang="en-US" smtClean="0"/>
              <a:pPr/>
              <a:t>22</a:t>
            </a:fld>
            <a:endParaRPr lang="th-TH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151586704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3E5EE-8040-443E-9835-CBC7A097E2E5}" type="slidenum">
              <a:rPr lang="en-US" smtClean="0"/>
              <a:pPr/>
              <a:t>23</a:t>
            </a:fld>
            <a:endParaRPr lang="th-TH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7452768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172F2-34EC-4CF7-990E-EC98F5E2A833}" type="slidenum">
              <a:rPr lang="en-GB"/>
              <a:pPr/>
              <a:t>24</a:t>
            </a:fld>
            <a:endParaRPr lang="en-GB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72541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172F2-34EC-4CF7-990E-EC98F5E2A833}" type="slidenum">
              <a:rPr lang="en-GB"/>
              <a:pPr/>
              <a:t>25</a:t>
            </a:fld>
            <a:endParaRPr lang="en-GB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3332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172F2-34EC-4CF7-990E-EC98F5E2A833}" type="slidenum">
              <a:rPr lang="en-GB"/>
              <a:pPr/>
              <a:t>26</a:t>
            </a:fld>
            <a:endParaRPr lang="en-GB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1762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172F2-34EC-4CF7-990E-EC98F5E2A833}" type="slidenum">
              <a:rPr lang="en-GB"/>
              <a:pPr/>
              <a:t>27</a:t>
            </a:fld>
            <a:endParaRPr lang="en-GB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09538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172F2-34EC-4CF7-990E-EC98F5E2A833}" type="slidenum">
              <a:rPr lang="en-GB"/>
              <a:pPr/>
              <a:t>28</a:t>
            </a:fld>
            <a:endParaRPr lang="en-GB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914037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172F2-34EC-4CF7-990E-EC98F5E2A833}" type="slidenum">
              <a:rPr lang="en-GB"/>
              <a:pPr/>
              <a:t>29</a:t>
            </a:fld>
            <a:endParaRPr lang="en-GB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3273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3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55652585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C172F2-34EC-4CF7-990E-EC98F5E2A833}" type="slidenum">
              <a:rPr lang="en-GB"/>
              <a:pPr/>
              <a:t>30</a:t>
            </a:fld>
            <a:endParaRPr lang="en-GB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64006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23E5EE-8040-443E-9835-CBC7A097E2E5}" type="slidenum">
              <a:rPr lang="en-US" smtClean="0"/>
              <a:pPr/>
              <a:t>31</a:t>
            </a:fld>
            <a:endParaRPr lang="th-TH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14327580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4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38356355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5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41907341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6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27788295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7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2471210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8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881090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B33738-055D-4FE9-9FBB-77CE0FA28EF6}" type="slidenum">
              <a:rPr lang="en-US" smtClean="0"/>
              <a:pPr/>
              <a:t>9</a:t>
            </a:fld>
            <a:endParaRPr lang="th-TH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714375"/>
            <a:ext cx="6094412" cy="3429000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731878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anchor="b">
            <a:normAutofit/>
          </a:bodyPr>
          <a:lstStyle>
            <a:lvl1pPr algn="l" latinLnBrk="0">
              <a:defRPr lang="th-TH" sz="5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algn="l" latinLnBrk="0">
              <a:spcBef>
                <a:spcPts val="0"/>
              </a:spcBef>
              <a:buNone/>
              <a:defRPr lang="th-TH" sz="2400"/>
            </a:lvl1pPr>
            <a:lvl2pPr marL="457200" indent="0" algn="ctr" latinLnBrk="0">
              <a:buNone/>
              <a:defRPr lang="th-TH" sz="2000"/>
            </a:lvl2pPr>
            <a:lvl3pPr marL="914400" indent="0" algn="ctr" latinLnBrk="0">
              <a:buNone/>
              <a:defRPr lang="th-TH" sz="1800"/>
            </a:lvl3pPr>
            <a:lvl4pPr marL="1371600" indent="0" algn="ctr" latinLnBrk="0">
              <a:buNone/>
              <a:defRPr lang="th-TH" sz="1600"/>
            </a:lvl4pPr>
            <a:lvl5pPr marL="1828800" indent="0" algn="ctr" latinLnBrk="0">
              <a:buNone/>
              <a:defRPr lang="th-TH" sz="1600"/>
            </a:lvl5pPr>
            <a:lvl6pPr marL="2286000" indent="0" algn="ctr" latinLnBrk="0">
              <a:buNone/>
              <a:defRPr lang="th-TH" sz="1600"/>
            </a:lvl6pPr>
            <a:lvl7pPr marL="2743200" indent="0" algn="ctr" latinLnBrk="0">
              <a:buNone/>
              <a:defRPr lang="th-TH" sz="1600"/>
            </a:lvl7pPr>
            <a:lvl8pPr marL="3200400" indent="0" algn="ctr" latinLnBrk="0">
              <a:buNone/>
              <a:defRPr lang="th-TH" sz="1600"/>
            </a:lvl8pPr>
            <a:lvl9pPr marL="3657600" indent="0" algn="ctr" latinLnBrk="0">
              <a:buNone/>
              <a:defRPr lang="th-TH" sz="16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รูปภาพ 3 รูป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ตัวแทนวันที่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pPr/>
              <a:t>22/06/57</a:t>
            </a:fld>
            <a:endParaRPr lang="th-TH"/>
          </a:p>
        </p:txBody>
      </p:sp>
      <p:sp>
        <p:nvSpPr>
          <p:cNvPr id="7" name="ตัวแทนส่วนท้าย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8" name="ตัวแทนหมายเลขสไลด์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pPr/>
              <a:t>‹#›</a:t>
            </a:fld>
            <a:endParaRPr lang="th-TH"/>
          </a:p>
        </p:txBody>
      </p:sp>
      <p:grpSp>
        <p:nvGrpSpPr>
          <p:cNvPr id="84" name="กลุ่ม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รูปร่างอิสระ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6" name="รูปร่างอิสระ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7" name="รูปร่างอิสระ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8" name="รูปร่างอิสระ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89" name="รูปร่างอิสระ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0" name="รูปร่างอิสระ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1" name="รูปร่างอิสระ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2" name="รูปร่างอิสระ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3" name="รูปร่างอิสระ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4" name="รูปร่างอิสระ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5" name="รูปร่างอิสระ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96" name="รูปร่างอิสระ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97" name="ตัวแทนรูปภาพ 33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 latinLnBrk="0">
              <a:buNone/>
              <a:defRPr lang="th-TH"/>
            </a:lvl1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grpSp>
        <p:nvGrpSpPr>
          <p:cNvPr id="98" name="กลุ่ม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รูปร่างอิสระ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0" name="รูปร่างอิสระ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1" name="รูปร่างอิสระ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2" name="รูปร่างอิสระ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3" name="รูปร่างอิสระ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4" name="รูปร่างอิสระ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5" name="รูปร่างอิสระ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6" name="รูปร่างอิสระ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7" name="รูปร่างอิสระ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8" name="รูปร่างอิสระ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9" name="รูปร่างอิสระ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0" name="รูปร่างอิสระ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11" name="ตัวแทนรูปภาพ 33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 latinLnBrk="0">
              <a:buNone/>
              <a:defRPr lang="th-TH"/>
            </a:lvl1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grpSp>
        <p:nvGrpSpPr>
          <p:cNvPr id="112" name="กลุ่ม 111"/>
          <p:cNvGrpSpPr/>
          <p:nvPr/>
        </p:nvGrpSpPr>
        <p:grpSpPr>
          <a:xfrm>
            <a:off x="5322489" y="34361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รูปร่างอิสระ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4" name="รูปร่างอิสระ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5" name="รูปร่างอิสระ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6" name="รูปร่างอิสระ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7" name="รูปร่างอิสระ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8" name="รูปร่างอิสระ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9" name="รูปร่างอิสระ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0" name="รูปร่างอิสระ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1" name="รูปร่างอิสระ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2" name="รูปร่างอิสระ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3" name="รูปร่างอิสระ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4" name="รูปร่างอิสระ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125" name="ตัวแทนรูปภาพ 33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6465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 latinLnBrk="0">
              <a:buNone/>
              <a:defRPr lang="th-TH"/>
            </a:lvl1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sp>
        <p:nvSpPr>
          <p:cNvPr id="126" name="ตัวแทนข้อความ 3"/>
          <p:cNvSpPr>
            <a:spLocks noGrp="1"/>
          </p:cNvSpPr>
          <p:nvPr>
            <p:ph type="body" sz="half" idx="21"/>
          </p:nvPr>
        </p:nvSpPr>
        <p:spPr>
          <a:xfrm>
            <a:off x="9066214" y="2048893"/>
            <a:ext cx="2286000" cy="2514599"/>
          </a:xfrm>
        </p:spPr>
        <p:txBody>
          <a:bodyPr anchor="ctr">
            <a:normAutofit/>
          </a:bodyPr>
          <a:lstStyle>
            <a:lvl1pPr marL="0" indent="0" latinLnBrk="0">
              <a:spcBef>
                <a:spcPts val="1600"/>
              </a:spcBef>
              <a:buNone/>
              <a:defRPr lang="th-TH" sz="1600"/>
            </a:lvl1pPr>
            <a:lvl2pPr marL="457200" indent="0" latinLnBrk="0">
              <a:buNone/>
              <a:defRPr lang="th-TH" sz="1400"/>
            </a:lvl2pPr>
            <a:lvl3pPr marL="914400" indent="0" latinLnBrk="0">
              <a:buNone/>
              <a:defRPr lang="th-TH" sz="1200"/>
            </a:lvl3pPr>
            <a:lvl4pPr marL="1371600" indent="0" latinLnBrk="0">
              <a:buNone/>
              <a:defRPr lang="th-TH" sz="1000"/>
            </a:lvl4pPr>
            <a:lvl5pPr marL="1828800" indent="0" latinLnBrk="0">
              <a:buNone/>
              <a:defRPr lang="th-TH" sz="1000"/>
            </a:lvl5pPr>
            <a:lvl6pPr marL="2286000" indent="0" latinLnBrk="0">
              <a:buNone/>
              <a:defRPr lang="th-TH" sz="1000"/>
            </a:lvl6pPr>
            <a:lvl7pPr marL="2743200" indent="0" latinLnBrk="0">
              <a:buNone/>
              <a:defRPr lang="th-TH" sz="1000"/>
            </a:lvl7pPr>
            <a:lvl8pPr marL="3200400" indent="0" latinLnBrk="0">
              <a:buNone/>
              <a:defRPr lang="th-TH" sz="1000"/>
            </a:lvl8pPr>
            <a:lvl9pPr marL="3657600" indent="0" latinLnBrk="0">
              <a:buNone/>
              <a:defRPr lang="th-TH"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anchor="b">
            <a:normAutofit/>
          </a:bodyPr>
          <a:lstStyle>
            <a:lvl1pPr latinLnBrk="0">
              <a:defRPr lang="th-TH" sz="36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>
            <a:normAutofit/>
          </a:bodyPr>
          <a:lstStyle>
            <a:lvl1pPr latinLnBrk="0">
              <a:defRPr lang="th-TH" sz="2400"/>
            </a:lvl1pPr>
            <a:lvl2pPr latinLnBrk="0">
              <a:defRPr lang="th-TH" sz="2000"/>
            </a:lvl2pPr>
            <a:lvl3pPr latinLnBrk="0">
              <a:defRPr lang="th-TH" sz="1800"/>
            </a:lvl3pPr>
            <a:lvl4pPr latinLnBrk="0">
              <a:defRPr lang="th-TH" sz="1600"/>
            </a:lvl4pPr>
            <a:lvl5pPr latinLnBrk="0">
              <a:defRPr lang="th-TH" sz="1600"/>
            </a:lvl5pPr>
            <a:lvl6pPr latinLnBrk="0">
              <a:defRPr lang="th-TH" sz="2000"/>
            </a:lvl6pPr>
            <a:lvl7pPr latinLnBrk="0">
              <a:defRPr lang="th-TH" sz="2000"/>
            </a:lvl7pPr>
            <a:lvl8pPr latinLnBrk="0">
              <a:defRPr lang="th-TH" sz="2000"/>
            </a:lvl8pPr>
            <a:lvl9pPr latinLnBrk="0">
              <a:defRPr lang="th-TH" sz="2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>
            <a:normAutofit/>
          </a:bodyPr>
          <a:lstStyle>
            <a:lvl1pPr marL="0" indent="0" latinLnBrk="0">
              <a:buNone/>
              <a:defRPr lang="th-TH" sz="1800"/>
            </a:lvl1pPr>
            <a:lvl2pPr marL="457200" indent="0" latinLnBrk="0">
              <a:buNone/>
              <a:defRPr lang="th-TH" sz="1400"/>
            </a:lvl2pPr>
            <a:lvl3pPr marL="914400" indent="0" latinLnBrk="0">
              <a:buNone/>
              <a:defRPr lang="th-TH" sz="1200"/>
            </a:lvl3pPr>
            <a:lvl4pPr marL="1371600" indent="0" latinLnBrk="0">
              <a:buNone/>
              <a:defRPr lang="th-TH" sz="1000"/>
            </a:lvl4pPr>
            <a:lvl5pPr marL="1828800" indent="0" latinLnBrk="0">
              <a:buNone/>
              <a:defRPr lang="th-TH" sz="1000"/>
            </a:lvl5pPr>
            <a:lvl6pPr marL="2286000" indent="0" latinLnBrk="0">
              <a:buNone/>
              <a:defRPr lang="th-TH" sz="1000"/>
            </a:lvl6pPr>
            <a:lvl7pPr marL="2743200" indent="0" latinLnBrk="0">
              <a:buNone/>
              <a:defRPr lang="th-TH" sz="1000"/>
            </a:lvl7pPr>
            <a:lvl8pPr marL="3200400" indent="0" latinLnBrk="0">
              <a:buNone/>
              <a:defRPr lang="th-TH" sz="1000"/>
            </a:lvl8pPr>
            <a:lvl9pPr marL="3657600" indent="0" latinLnBrk="0">
              <a:buNone/>
              <a:defRPr lang="th-TH"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/>
          <a:lstStyle/>
          <a:p>
            <a:fld id="{4CF99945-0A15-4715-AB6C-F5E56CF20F70}" type="datetimeFigureOut">
              <a:t>22/06/57</a:t>
            </a:fld>
            <a:endParaRPr lang="th-TH"/>
          </a:p>
        </p:txBody>
      </p:sp>
      <p:sp>
        <p:nvSpPr>
          <p:cNvPr id="6" name="ตัวแทนส่วนท้า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/>
          <a:lstStyle>
            <a:lvl1pPr algn="l" latinLnBrk="0">
              <a:defRPr lang="th-TH"/>
            </a:lvl1pPr>
          </a:lstStyle>
          <a:p>
            <a:fld id="{022B156B-59AE-415F-B24B-8756D48BB977}" type="slidenum"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กลุ่ม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รูปร่างอิสระ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0" name="รูปร่างอิสระ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grpSp>
          <p:nvGrpSpPr>
            <p:cNvPr id="11" name="กลุ่ม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รูปร่างอิสระ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  <p:sp>
            <p:nvSpPr>
              <p:cNvPr id="21" name="รูปร่างอิสระ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th-TH"/>
              </a:p>
            </p:txBody>
          </p:sp>
        </p:grpSp>
        <p:sp>
          <p:nvSpPr>
            <p:cNvPr id="12" name="รูปร่างอิสระ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" name="รูปร่างอิสระ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" name="รูปร่างอิสระ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" name="รูปร่างอิสระ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" name="รูปร่างอิสระ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" name="รูปร่างอิสระ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8" name="รูปร่างอิสระ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" name="รูปร่างอิสระ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anchor="b">
            <a:normAutofit/>
          </a:bodyPr>
          <a:lstStyle>
            <a:lvl1pPr latinLnBrk="0">
              <a:defRPr lang="th-TH" sz="36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latinLnBrk="0">
              <a:buNone/>
              <a:defRPr lang="th-TH" sz="3200"/>
            </a:lvl1pPr>
            <a:lvl2pPr marL="457200" indent="0" latinLnBrk="0">
              <a:buNone/>
              <a:defRPr lang="th-TH" sz="2800"/>
            </a:lvl2pPr>
            <a:lvl3pPr marL="914400" indent="0" latinLnBrk="0">
              <a:buNone/>
              <a:defRPr lang="th-TH" sz="2400"/>
            </a:lvl3pPr>
            <a:lvl4pPr marL="1371600" indent="0" latinLnBrk="0">
              <a:buNone/>
              <a:defRPr lang="th-TH" sz="2000"/>
            </a:lvl4pPr>
            <a:lvl5pPr marL="1828800" indent="0" latinLnBrk="0">
              <a:buNone/>
              <a:defRPr lang="th-TH" sz="2000"/>
            </a:lvl5pPr>
            <a:lvl6pPr marL="2286000" indent="0" latinLnBrk="0">
              <a:buNone/>
              <a:defRPr lang="th-TH" sz="2000"/>
            </a:lvl6pPr>
            <a:lvl7pPr marL="2743200" indent="0" latinLnBrk="0">
              <a:buNone/>
              <a:defRPr lang="th-TH" sz="2000"/>
            </a:lvl7pPr>
            <a:lvl8pPr marL="3200400" indent="0" latinLnBrk="0">
              <a:buNone/>
              <a:defRPr lang="th-TH" sz="2000"/>
            </a:lvl8pPr>
            <a:lvl9pPr marL="3657600" indent="0" latinLnBrk="0">
              <a:buNone/>
              <a:defRPr lang="th-TH"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>
            <a:normAutofit/>
          </a:bodyPr>
          <a:lstStyle>
            <a:lvl1pPr marL="0" indent="0" latinLnBrk="0">
              <a:buNone/>
              <a:defRPr lang="th-TH" sz="1800"/>
            </a:lvl1pPr>
            <a:lvl2pPr marL="457200" indent="0" latinLnBrk="0">
              <a:buNone/>
              <a:defRPr lang="th-TH" sz="1400"/>
            </a:lvl2pPr>
            <a:lvl3pPr marL="914400" indent="0" latinLnBrk="0">
              <a:buNone/>
              <a:defRPr lang="th-TH" sz="1200"/>
            </a:lvl3pPr>
            <a:lvl4pPr marL="1371600" indent="0" latinLnBrk="0">
              <a:buNone/>
              <a:defRPr lang="th-TH" sz="1000"/>
            </a:lvl4pPr>
            <a:lvl5pPr marL="1828800" indent="0" latinLnBrk="0">
              <a:buNone/>
              <a:defRPr lang="th-TH" sz="1000"/>
            </a:lvl5pPr>
            <a:lvl6pPr marL="2286000" indent="0" latinLnBrk="0">
              <a:buNone/>
              <a:defRPr lang="th-TH" sz="1000"/>
            </a:lvl6pPr>
            <a:lvl7pPr marL="2743200" indent="0" latinLnBrk="0">
              <a:buNone/>
              <a:defRPr lang="th-TH" sz="1000"/>
            </a:lvl7pPr>
            <a:lvl8pPr marL="3200400" indent="0" latinLnBrk="0">
              <a:buNone/>
              <a:defRPr lang="th-TH" sz="1000"/>
            </a:lvl8pPr>
            <a:lvl9pPr marL="3657600" indent="0" latinLnBrk="0">
              <a:buNone/>
              <a:defRPr lang="th-TH"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t>22/06/57</a:t>
            </a:fld>
            <a:endParaRPr lang="th-TH"/>
          </a:p>
        </p:txBody>
      </p:sp>
      <p:sp>
        <p:nvSpPr>
          <p:cNvPr id="6" name="ตัวแทนส่วนท้า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t>22/06/57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p:transition spd="slow">
    <p:fade/>
  </p:transition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ชื่อเรื่องและข้อความแนวตั้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t>22/06/57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t>22/06/57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anchor="b">
            <a:normAutofit/>
          </a:bodyPr>
          <a:lstStyle>
            <a:lvl1pPr latinLnBrk="0">
              <a:defRPr lang="th-TH" sz="4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/>
          <a:lstStyle>
            <a:lvl1pPr marL="0" indent="0" latinLnBrk="0">
              <a:spcBef>
                <a:spcPts val="0"/>
              </a:spcBef>
              <a:buNone/>
              <a:defRPr lang="th-TH" sz="2400">
                <a:solidFill>
                  <a:schemeClr val="tx1"/>
                </a:solidFill>
              </a:defRPr>
            </a:lvl1pPr>
            <a:lvl2pPr marL="457200" indent="0" latinLnBrk="0">
              <a:buNone/>
              <a:defRPr lang="th-TH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th-TH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th-TH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th-TH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th-TH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th-TH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th-TH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th-TH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ส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t>22/06/57</a:t>
            </a:fld>
            <a:endParaRPr lang="th-TH"/>
          </a:p>
        </p:txBody>
      </p:sp>
      <p:sp>
        <p:nvSpPr>
          <p:cNvPr id="6" name="ตัวแทนส่วนท้าย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anchor="b"/>
          <a:lstStyle>
            <a:lvl1pPr marL="0" indent="0" latinLnBrk="0">
              <a:spcBef>
                <a:spcPts val="0"/>
              </a:spcBef>
              <a:buNone/>
              <a:defRPr lang="th-TH" sz="2400" b="1"/>
            </a:lvl1pPr>
            <a:lvl2pPr marL="457200" indent="0" latinLnBrk="0">
              <a:buNone/>
              <a:defRPr lang="th-TH" sz="2000" b="1"/>
            </a:lvl2pPr>
            <a:lvl3pPr marL="914400" indent="0" latinLnBrk="0">
              <a:buNone/>
              <a:defRPr lang="th-TH" sz="1800" b="1"/>
            </a:lvl3pPr>
            <a:lvl4pPr marL="1371600" indent="0" latinLnBrk="0">
              <a:buNone/>
              <a:defRPr lang="th-TH" sz="1600" b="1"/>
            </a:lvl4pPr>
            <a:lvl5pPr marL="1828800" indent="0" latinLnBrk="0">
              <a:buNone/>
              <a:defRPr lang="th-TH" sz="1600" b="1"/>
            </a:lvl5pPr>
            <a:lvl6pPr marL="2286000" indent="0" latinLnBrk="0">
              <a:buNone/>
              <a:defRPr lang="th-TH" sz="1600" b="1"/>
            </a:lvl6pPr>
            <a:lvl7pPr marL="2743200" indent="0" latinLnBrk="0">
              <a:buNone/>
              <a:defRPr lang="th-TH" sz="1600" b="1"/>
            </a:lvl7pPr>
            <a:lvl8pPr marL="3200400" indent="0" latinLnBrk="0">
              <a:buNone/>
              <a:defRPr lang="th-TH" sz="1600" b="1"/>
            </a:lvl8pPr>
            <a:lvl9pPr marL="3657600" indent="0" latinLnBrk="0">
              <a:buNone/>
              <a:defRPr lang="th-TH"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anchor="b"/>
          <a:lstStyle>
            <a:lvl1pPr marL="0" indent="0" latinLnBrk="0">
              <a:spcBef>
                <a:spcPts val="0"/>
              </a:spcBef>
              <a:buNone/>
              <a:defRPr lang="th-TH" sz="2400" b="1"/>
            </a:lvl1pPr>
            <a:lvl2pPr marL="457200" indent="0" latinLnBrk="0">
              <a:buNone/>
              <a:defRPr lang="th-TH" sz="2000" b="1"/>
            </a:lvl2pPr>
            <a:lvl3pPr marL="914400" indent="0" latinLnBrk="0">
              <a:buNone/>
              <a:defRPr lang="th-TH" sz="1800" b="1"/>
            </a:lvl3pPr>
            <a:lvl4pPr marL="1371600" indent="0" latinLnBrk="0">
              <a:buNone/>
              <a:defRPr lang="th-TH" sz="1600" b="1"/>
            </a:lvl4pPr>
            <a:lvl5pPr marL="1828800" indent="0" latinLnBrk="0">
              <a:buNone/>
              <a:defRPr lang="th-TH" sz="1600" b="1"/>
            </a:lvl5pPr>
            <a:lvl6pPr marL="2286000" indent="0" latinLnBrk="0">
              <a:buNone/>
              <a:defRPr lang="th-TH" sz="1600" b="1"/>
            </a:lvl6pPr>
            <a:lvl7pPr marL="2743200" indent="0" latinLnBrk="0">
              <a:buNone/>
              <a:defRPr lang="th-TH" sz="1600" b="1"/>
            </a:lvl7pPr>
            <a:lvl8pPr marL="3200400" indent="0" latinLnBrk="0">
              <a:buNone/>
              <a:defRPr lang="th-TH" sz="1600" b="1"/>
            </a:lvl8pPr>
            <a:lvl9pPr marL="3657600" indent="0" latinLnBrk="0">
              <a:buNone/>
              <a:defRPr lang="th-TH" sz="16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t>22/06/57</a:t>
            </a:fld>
            <a:endParaRPr lang="th-TH"/>
          </a:p>
        </p:txBody>
      </p:sp>
      <p:sp>
        <p:nvSpPr>
          <p:cNvPr id="8" name="ตัวแทนส่วนท้าย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t>22/06/57</a:t>
            </a:fld>
            <a:endParaRPr lang="th-TH"/>
          </a:p>
        </p:txBody>
      </p:sp>
      <p:sp>
        <p:nvSpPr>
          <p:cNvPr id="4" name="ตัวแทนส่วนท้า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t>22/06/57</a:t>
            </a:fld>
            <a:endParaRPr lang="th-TH"/>
          </a:p>
        </p:txBody>
      </p:sp>
      <p:sp>
        <p:nvSpPr>
          <p:cNvPr id="3" name="ตัวแทนส่วนท้า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รูปภาพ 2 รูป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ตัวแทนวันที่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pPr/>
              <a:t>22/06/57</a:t>
            </a:fld>
            <a:endParaRPr lang="th-TH"/>
          </a:p>
        </p:txBody>
      </p:sp>
      <p:sp>
        <p:nvSpPr>
          <p:cNvPr id="7" name="ตัวแทนส่วนท้าย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8" name="ตัวแทนหมายเลขสไลด์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pPr/>
              <a:t>‹#›</a:t>
            </a:fld>
            <a:endParaRPr lang="th-TH"/>
          </a:p>
        </p:txBody>
      </p:sp>
      <p:grpSp>
        <p:nvGrpSpPr>
          <p:cNvPr id="9" name="กลุ่ม 8"/>
          <p:cNvGrpSpPr/>
          <p:nvPr/>
        </p:nvGrpSpPr>
        <p:grpSpPr>
          <a:xfrm>
            <a:off x="574431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รูปร่างอิสระ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1" name="รูปร่างอิสระ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2" name="รูปร่างอิสระ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3" name="รูปร่างอิสระ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4" name="รูปร่างอิสระ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5" name="รูปร่างอิสระ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6" name="รูปร่างอิสระ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7" name="รูปร่างอิสระ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8" name="รูปร่างอิสระ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19" name="รูปร่างอิสระ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0" name="รูปร่างอิสระ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1" name="รูปร่างอิสระ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22" name="กลุ่ม 21"/>
          <p:cNvGrpSpPr/>
          <p:nvPr/>
        </p:nvGrpSpPr>
        <p:grpSpPr>
          <a:xfrm>
            <a:off x="6285120" y="724619"/>
            <a:ext cx="5318979" cy="379562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รูปร่างอิสระ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4" name="รูปร่างอิสระ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5" name="รูปร่างอิสระ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6" name="รูปร่างอิสระ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7" name="รูปร่างอิสระ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8" name="รูปร่างอิสระ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29" name="รูปร่างอิสระ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0" name="รูปร่างอิสระ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1" name="รูปร่างอิสระ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2" name="รูปร่างอิสระ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3" name="รูปร่างอิสระ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34" name="รูปร่างอิสระ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36" name="ตัวแทนรูปภาพ 33"/>
          <p:cNvSpPr>
            <a:spLocks noGrp="1" noChangeAspect="1"/>
          </p:cNvSpPr>
          <p:nvPr>
            <p:ph type="pic" sz="quarter" idx="17"/>
          </p:nvPr>
        </p:nvSpPr>
        <p:spPr>
          <a:xfrm>
            <a:off x="833620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 latinLnBrk="0">
              <a:buNone/>
              <a:defRPr lang="th-TH"/>
            </a:lvl1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sp>
        <p:nvSpPr>
          <p:cNvPr id="37" name="ตัวแทนรูปภาพ 33"/>
          <p:cNvSpPr>
            <a:spLocks noGrp="1" noChangeAspect="1"/>
          </p:cNvSpPr>
          <p:nvPr>
            <p:ph type="pic" sz="quarter" idx="18"/>
          </p:nvPr>
        </p:nvSpPr>
        <p:spPr>
          <a:xfrm>
            <a:off x="6544309" y="1020195"/>
            <a:ext cx="4800601" cy="32004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 latinLnBrk="0">
              <a:buNone/>
              <a:defRPr lang="th-TH"/>
            </a:lvl1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sp>
        <p:nvSpPr>
          <p:cNvPr id="39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052423" y="4648200"/>
            <a:ext cx="4368980" cy="1295400"/>
          </a:xfrm>
        </p:spPr>
        <p:txBody>
          <a:bodyPr>
            <a:normAutofit/>
          </a:bodyPr>
          <a:lstStyle>
            <a:lvl1pPr marL="0" indent="0" latinLnBrk="0">
              <a:spcBef>
                <a:spcPts val="1600"/>
              </a:spcBef>
              <a:buNone/>
              <a:defRPr lang="th-TH" sz="1600"/>
            </a:lvl1pPr>
            <a:lvl2pPr marL="457200" indent="0" latinLnBrk="0">
              <a:buNone/>
              <a:defRPr lang="th-TH" sz="1400"/>
            </a:lvl2pPr>
            <a:lvl3pPr marL="914400" indent="0" latinLnBrk="0">
              <a:buNone/>
              <a:defRPr lang="th-TH" sz="1200"/>
            </a:lvl3pPr>
            <a:lvl4pPr marL="1371600" indent="0" latinLnBrk="0">
              <a:buNone/>
              <a:defRPr lang="th-TH" sz="1000"/>
            </a:lvl4pPr>
            <a:lvl5pPr marL="1828800" indent="0" latinLnBrk="0">
              <a:buNone/>
              <a:defRPr lang="th-TH" sz="1000"/>
            </a:lvl5pPr>
            <a:lvl6pPr marL="2286000" indent="0" latinLnBrk="0">
              <a:buNone/>
              <a:defRPr lang="th-TH" sz="1000"/>
            </a:lvl6pPr>
            <a:lvl7pPr marL="2743200" indent="0" latinLnBrk="0">
              <a:buNone/>
              <a:defRPr lang="th-TH" sz="1000"/>
            </a:lvl7pPr>
            <a:lvl8pPr marL="3200400" indent="0" latinLnBrk="0">
              <a:buNone/>
              <a:defRPr lang="th-TH" sz="1000"/>
            </a:lvl8pPr>
            <a:lvl9pPr marL="3657600" indent="0" latinLnBrk="0">
              <a:buNone/>
              <a:defRPr lang="th-TH"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0" name="ตัวแทนข้อความ 3"/>
          <p:cNvSpPr>
            <a:spLocks noGrp="1"/>
          </p:cNvSpPr>
          <p:nvPr>
            <p:ph type="body" sz="half" idx="19"/>
          </p:nvPr>
        </p:nvSpPr>
        <p:spPr>
          <a:xfrm>
            <a:off x="6742908" y="4648200"/>
            <a:ext cx="4368980" cy="1295400"/>
          </a:xfrm>
        </p:spPr>
        <p:txBody>
          <a:bodyPr>
            <a:normAutofit/>
          </a:bodyPr>
          <a:lstStyle>
            <a:lvl1pPr marL="0" indent="0" latinLnBrk="0">
              <a:spcBef>
                <a:spcPts val="1600"/>
              </a:spcBef>
              <a:buNone/>
              <a:defRPr lang="th-TH" sz="1600"/>
            </a:lvl1pPr>
            <a:lvl2pPr marL="457200" indent="0" latinLnBrk="0">
              <a:buNone/>
              <a:defRPr lang="th-TH" sz="1400"/>
            </a:lvl2pPr>
            <a:lvl3pPr marL="914400" indent="0" latinLnBrk="0">
              <a:buNone/>
              <a:defRPr lang="th-TH" sz="1200"/>
            </a:lvl3pPr>
            <a:lvl4pPr marL="1371600" indent="0" latinLnBrk="0">
              <a:buNone/>
              <a:defRPr lang="th-TH" sz="1000"/>
            </a:lvl4pPr>
            <a:lvl5pPr marL="1828800" indent="0" latinLnBrk="0">
              <a:buNone/>
              <a:defRPr lang="th-TH" sz="1000"/>
            </a:lvl5pPr>
            <a:lvl6pPr marL="2286000" indent="0" latinLnBrk="0">
              <a:buNone/>
              <a:defRPr lang="th-TH" sz="1000"/>
            </a:lvl6pPr>
            <a:lvl7pPr marL="2743200" indent="0" latinLnBrk="0">
              <a:buNone/>
              <a:defRPr lang="th-TH" sz="1000"/>
            </a:lvl7pPr>
            <a:lvl8pPr marL="3200400" indent="0" latinLnBrk="0">
              <a:buNone/>
              <a:defRPr lang="th-TH" sz="1000"/>
            </a:lvl8pPr>
            <a:lvl9pPr marL="3657600" indent="0" latinLnBrk="0">
              <a:buNone/>
              <a:defRPr lang="th-TH"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รูปภาพ 3 รูป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ตัวแทนวันที่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9945-0A15-4715-AB6C-F5E56CF20F70}" type="datetimeFigureOut">
              <a:pPr/>
              <a:t>22/06/57</a:t>
            </a:fld>
            <a:endParaRPr lang="th-TH"/>
          </a:p>
        </p:txBody>
      </p:sp>
      <p:sp>
        <p:nvSpPr>
          <p:cNvPr id="7" name="ตัวแทนส่วนท้าย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8" name="ตัวแทนหมายเลขสไลด์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B156B-59AE-415F-B24B-8756D48BB977}" type="slidenum">
              <a:pPr/>
              <a:t>‹#›</a:t>
            </a:fld>
            <a:endParaRPr lang="th-TH"/>
          </a:p>
        </p:txBody>
      </p:sp>
      <p:grpSp>
        <p:nvGrpSpPr>
          <p:cNvPr id="35" name="กลุ่ม 34"/>
          <p:cNvGrpSpPr>
            <a:grpSpLocks noChangeAspect="1"/>
          </p:cNvGrpSpPr>
          <p:nvPr/>
        </p:nvGrpSpPr>
        <p:grpSpPr>
          <a:xfrm rot="5400000">
            <a:off x="4030971" y="647727"/>
            <a:ext cx="4116828" cy="338328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38" name="รูปร่างอิสระ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1" name="รูปร่างอิสระ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2" name="รูปร่างอิสระ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3" name="รูปร่างอิสระ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4" name="รูปร่างอิสระ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5" name="รูปร่างอิสระ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6" name="รูปร่างอิสระ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7" name="รูปร่างอิสระ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8" name="รูปร่างอิสระ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49" name="รูปร่างอิสระ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0" name="รูปร่างอิสระ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1" name="รูปร่างอิสระ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52" name="กลุ่ม 51"/>
          <p:cNvGrpSpPr>
            <a:grpSpLocks noChangeAspect="1"/>
          </p:cNvGrpSpPr>
          <p:nvPr/>
        </p:nvGrpSpPr>
        <p:grpSpPr>
          <a:xfrm rot="5400000">
            <a:off x="263071" y="1127733"/>
            <a:ext cx="4114800" cy="3381614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รูปร่างอิสระ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4" name="รูปร่างอิสระ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5" name="รูปร่างอิสระ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6" name="รูปร่างอิสระ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7" name="รูปร่างอิสระ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8" name="รูปร่างอิสระ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59" name="รูปร่างอิสระ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0" name="รูปร่างอิสระ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1" name="รูปร่างอิสระ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2" name="รูปร่างอิสระ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3" name="รูปร่างอิสระ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4" name="รูปร่างอิสระ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grpSp>
        <p:nvGrpSpPr>
          <p:cNvPr id="65" name="กลุ่ม 64"/>
          <p:cNvGrpSpPr>
            <a:grpSpLocks noChangeAspect="1"/>
          </p:cNvGrpSpPr>
          <p:nvPr/>
        </p:nvGrpSpPr>
        <p:grpSpPr>
          <a:xfrm rot="5400000">
            <a:off x="7803905" y="1127738"/>
            <a:ext cx="4114800" cy="3381613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66" name="รูปร่างอิสระ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7" name="รูปร่างอิสระ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8" name="รูปร่างอิสระ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69" name="รูปร่างอิสระ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0" name="รูปร่างอิสระ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1" name="รูปร่างอิสระ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2" name="รูปร่างอิสระ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3" name="รูปร่างอิสระ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4" name="รูปร่างอิสระ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5" name="รูปร่างอิสระ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6" name="รูปร่างอิสระ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  <p:sp>
          <p:nvSpPr>
            <p:cNvPr id="77" name="รูปร่างอิสระ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/>
            </a:p>
          </p:txBody>
        </p:sp>
      </p:grpSp>
      <p:sp>
        <p:nvSpPr>
          <p:cNvPr id="78" name="ตัวแทนรูปภาพ 33"/>
          <p:cNvSpPr>
            <a:spLocks noGrp="1"/>
          </p:cNvSpPr>
          <p:nvPr>
            <p:ph type="pic" sz="quarter" idx="18"/>
          </p:nvPr>
        </p:nvSpPr>
        <p:spPr>
          <a:xfrm>
            <a:off x="4599885" y="53340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 latinLnBrk="0">
              <a:buNone/>
              <a:defRPr lang="th-TH"/>
            </a:lvl1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sp>
        <p:nvSpPr>
          <p:cNvPr id="79" name="ตัวแทนรูปภาพ 33"/>
          <p:cNvSpPr>
            <a:spLocks noGrp="1"/>
          </p:cNvSpPr>
          <p:nvPr>
            <p:ph type="pic" sz="quarter" idx="19"/>
          </p:nvPr>
        </p:nvSpPr>
        <p:spPr>
          <a:xfrm>
            <a:off x="834571" y="1013590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 latinLnBrk="0">
              <a:buNone/>
              <a:defRPr lang="th-TH"/>
            </a:lvl1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sp>
        <p:nvSpPr>
          <p:cNvPr id="80" name="ตัวแทนรูปภาพ 33"/>
          <p:cNvSpPr>
            <a:spLocks noGrp="1"/>
          </p:cNvSpPr>
          <p:nvPr>
            <p:ph type="pic" sz="quarter" idx="20"/>
          </p:nvPr>
        </p:nvSpPr>
        <p:spPr>
          <a:xfrm>
            <a:off x="8375405" y="1013591"/>
            <a:ext cx="2971800" cy="36576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/>
          <a:lstStyle>
            <a:lvl1pPr marL="0" indent="0" algn="ctr" latinLnBrk="0">
              <a:buNone/>
              <a:defRPr lang="th-TH"/>
            </a:lvl1pPr>
          </a:lstStyle>
          <a:p>
            <a:r>
              <a:rPr lang="th-TH" smtClean="0"/>
              <a:t>คลิกไอคอนเพื่อเพิ่มรูปภาพ</a:t>
            </a:r>
            <a:endParaRPr lang="th-TH"/>
          </a:p>
        </p:txBody>
      </p:sp>
      <p:sp>
        <p:nvSpPr>
          <p:cNvPr id="81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948871" y="5018002"/>
            <a:ext cx="2743200" cy="914400"/>
          </a:xfrm>
        </p:spPr>
        <p:txBody>
          <a:bodyPr>
            <a:normAutofit/>
          </a:bodyPr>
          <a:lstStyle>
            <a:lvl1pPr marL="0" indent="0" latinLnBrk="0">
              <a:spcBef>
                <a:spcPts val="1600"/>
              </a:spcBef>
              <a:buNone/>
              <a:defRPr lang="th-TH" sz="1600"/>
            </a:lvl1pPr>
            <a:lvl2pPr marL="457200" indent="0" latinLnBrk="0">
              <a:buNone/>
              <a:defRPr lang="th-TH" sz="1400"/>
            </a:lvl2pPr>
            <a:lvl3pPr marL="914400" indent="0" latinLnBrk="0">
              <a:buNone/>
              <a:defRPr lang="th-TH" sz="1200"/>
            </a:lvl3pPr>
            <a:lvl4pPr marL="1371600" indent="0" latinLnBrk="0">
              <a:buNone/>
              <a:defRPr lang="th-TH" sz="1000"/>
            </a:lvl4pPr>
            <a:lvl5pPr marL="1828800" indent="0" latinLnBrk="0">
              <a:buNone/>
              <a:defRPr lang="th-TH" sz="1000"/>
            </a:lvl5pPr>
            <a:lvl6pPr marL="2286000" indent="0" latinLnBrk="0">
              <a:buNone/>
              <a:defRPr lang="th-TH" sz="1000"/>
            </a:lvl6pPr>
            <a:lvl7pPr marL="2743200" indent="0" latinLnBrk="0">
              <a:buNone/>
              <a:defRPr lang="th-TH" sz="1000"/>
            </a:lvl7pPr>
            <a:lvl8pPr marL="3200400" indent="0" latinLnBrk="0">
              <a:buNone/>
              <a:defRPr lang="th-TH" sz="1000"/>
            </a:lvl8pPr>
            <a:lvl9pPr marL="3657600" indent="0" latinLnBrk="0">
              <a:buNone/>
              <a:defRPr lang="th-TH"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82" name="ตัวแทนข้อความ 3"/>
          <p:cNvSpPr>
            <a:spLocks noGrp="1"/>
          </p:cNvSpPr>
          <p:nvPr>
            <p:ph type="body" sz="half" idx="21"/>
          </p:nvPr>
        </p:nvSpPr>
        <p:spPr>
          <a:xfrm>
            <a:off x="4707208" y="4582378"/>
            <a:ext cx="2743200" cy="914400"/>
          </a:xfrm>
        </p:spPr>
        <p:txBody>
          <a:bodyPr>
            <a:normAutofit/>
          </a:bodyPr>
          <a:lstStyle>
            <a:lvl1pPr marL="0" indent="0" latinLnBrk="0">
              <a:spcBef>
                <a:spcPts val="1600"/>
              </a:spcBef>
              <a:buNone/>
              <a:defRPr lang="th-TH" sz="1600"/>
            </a:lvl1pPr>
            <a:lvl2pPr marL="457200" indent="0" latinLnBrk="0">
              <a:buNone/>
              <a:defRPr lang="th-TH" sz="1400"/>
            </a:lvl2pPr>
            <a:lvl3pPr marL="914400" indent="0" latinLnBrk="0">
              <a:buNone/>
              <a:defRPr lang="th-TH" sz="1200"/>
            </a:lvl3pPr>
            <a:lvl4pPr marL="1371600" indent="0" latinLnBrk="0">
              <a:buNone/>
              <a:defRPr lang="th-TH" sz="1000"/>
            </a:lvl4pPr>
            <a:lvl5pPr marL="1828800" indent="0" latinLnBrk="0">
              <a:buNone/>
              <a:defRPr lang="th-TH" sz="1000"/>
            </a:lvl5pPr>
            <a:lvl6pPr marL="2286000" indent="0" latinLnBrk="0">
              <a:buNone/>
              <a:defRPr lang="th-TH" sz="1000"/>
            </a:lvl6pPr>
            <a:lvl7pPr marL="2743200" indent="0" latinLnBrk="0">
              <a:buNone/>
              <a:defRPr lang="th-TH" sz="1000"/>
            </a:lvl7pPr>
            <a:lvl8pPr marL="3200400" indent="0" latinLnBrk="0">
              <a:buNone/>
              <a:defRPr lang="th-TH" sz="1000"/>
            </a:lvl8pPr>
            <a:lvl9pPr marL="3657600" indent="0" latinLnBrk="0">
              <a:buNone/>
              <a:defRPr lang="th-TH"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83" name="ตัวแทนข้อความ 3"/>
          <p:cNvSpPr>
            <a:spLocks noGrp="1"/>
          </p:cNvSpPr>
          <p:nvPr>
            <p:ph type="body" sz="half" idx="22"/>
          </p:nvPr>
        </p:nvSpPr>
        <p:spPr>
          <a:xfrm>
            <a:off x="8489705" y="5018002"/>
            <a:ext cx="2743200" cy="914400"/>
          </a:xfrm>
        </p:spPr>
        <p:txBody>
          <a:bodyPr>
            <a:normAutofit/>
          </a:bodyPr>
          <a:lstStyle>
            <a:lvl1pPr marL="0" indent="0" latinLnBrk="0">
              <a:spcBef>
                <a:spcPts val="1600"/>
              </a:spcBef>
              <a:buNone/>
              <a:defRPr lang="th-TH" sz="1600"/>
            </a:lvl1pPr>
            <a:lvl2pPr marL="457200" indent="0" latinLnBrk="0">
              <a:buNone/>
              <a:defRPr lang="th-TH" sz="1400"/>
            </a:lvl2pPr>
            <a:lvl3pPr marL="914400" indent="0" latinLnBrk="0">
              <a:buNone/>
              <a:defRPr lang="th-TH" sz="1200"/>
            </a:lvl3pPr>
            <a:lvl4pPr marL="1371600" indent="0" latinLnBrk="0">
              <a:buNone/>
              <a:defRPr lang="th-TH" sz="1000"/>
            </a:lvl4pPr>
            <a:lvl5pPr marL="1828800" indent="0" latinLnBrk="0">
              <a:buNone/>
              <a:defRPr lang="th-TH" sz="1000"/>
            </a:lvl5pPr>
            <a:lvl6pPr marL="2286000" indent="0" latinLnBrk="0">
              <a:buNone/>
              <a:defRPr lang="th-TH" sz="1000"/>
            </a:lvl6pPr>
            <a:lvl7pPr marL="2743200" indent="0" latinLnBrk="0">
              <a:buNone/>
              <a:defRPr lang="th-TH" sz="1000"/>
            </a:lvl7pPr>
            <a:lvl8pPr marL="3200400" indent="0" latinLnBrk="0">
              <a:buNone/>
              <a:defRPr lang="th-TH" sz="1000"/>
            </a:lvl8pPr>
            <a:lvl9pPr marL="3657600" indent="0" latinLnBrk="0">
              <a:buNone/>
              <a:defRPr lang="th-TH" sz="10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th-TH"/>
              <a:t>คลิกเพื่อแก้ไขสไตล์ชื่อเรื่องต้นแบบ</a:t>
            </a:r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/>
              <a:t>คลิกเพื่อแก้ไขสไตล์ข้อความต้นแบบ</a:t>
            </a:r>
          </a:p>
          <a:p>
            <a:pPr lvl="1"/>
            <a:r>
              <a:rPr lang="th-TH"/>
              <a:t>ระดับที่สอง</a:t>
            </a:r>
          </a:p>
          <a:p>
            <a:pPr lvl="2"/>
            <a:r>
              <a:rPr lang="th-TH"/>
              <a:t>ระดับที่สาม</a:t>
            </a:r>
          </a:p>
          <a:p>
            <a:pPr lvl="3"/>
            <a:r>
              <a:rPr lang="th-TH"/>
              <a:t>ระดับที่สี่</a:t>
            </a:r>
          </a:p>
          <a:p>
            <a:pPr lvl="4"/>
            <a:r>
              <a:rPr lang="th-TH"/>
              <a:t>ระดับที่ห้า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th-TH" sz="1000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fld id="{4CF99945-0A15-4715-AB6C-F5E56CF20F70}" type="datetimeFigureOut">
              <a:rPr lang="th-TH" smtClean="0"/>
              <a:pPr/>
              <a:t>23/06/57</a:t>
            </a:fld>
            <a:endParaRPr lang="th-TH"/>
          </a:p>
        </p:txBody>
      </p:sp>
      <p:sp>
        <p:nvSpPr>
          <p:cNvPr id="5" name="ตัวแทนส่วนท้าย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th-TH" sz="1000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th-TH" sz="1000">
                <a:solidFill>
                  <a:schemeClr val="tx1"/>
                </a:solidFill>
                <a:latin typeface="Leelawadee" panose="020B0502040204020203" pitchFamily="34" charset="-34"/>
                <a:cs typeface="Leelawadee" panose="020B0502040204020203" pitchFamily="34" charset="-34"/>
              </a:defRPr>
            </a:lvl1pPr>
          </a:lstStyle>
          <a:p>
            <a:fld id="{022B156B-59AE-415F-B24B-8756D48BB977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th-TH" sz="3600" kern="1200">
          <a:solidFill>
            <a:schemeClr val="tx1">
              <a:lumMod val="50000"/>
            </a:schemeClr>
          </a:solidFill>
          <a:latin typeface="Leelawadee" panose="020B0502040204020203" pitchFamily="34" charset="-34"/>
          <a:ea typeface="+mj-ea"/>
          <a:cs typeface="Leelawadee" panose="020B0502040204020203" pitchFamily="34" charset="-34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lang="th-TH" sz="2400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lang="th-TH" sz="2000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lang="th-TH" sz="1800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th-TH" sz="1600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lang="th-TH" sz="1600" kern="1200">
          <a:solidFill>
            <a:schemeClr val="tx1"/>
          </a:solidFill>
          <a:latin typeface="Leelawadee" panose="020B0502040204020203" pitchFamily="34" charset="-34"/>
          <a:ea typeface="+mn-ea"/>
          <a:cs typeface="Leelawadee" panose="020B0502040204020203" pitchFamily="34" charset="-34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th-TH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th-TH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th-TH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lang="th-TH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th-TH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 bwMode="auto">
          <a:xfrm>
            <a:off x="119996" y="5113986"/>
            <a:ext cx="6858048" cy="121444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200" b="1" i="1" kern="0" dirty="0">
                <a:solidFill>
                  <a:schemeClr val="bg1"/>
                </a:solidFill>
                <a:latin typeface="TH SarabunPSK" pitchFamily="34" charset="-34"/>
                <a:ea typeface="Adobe Fangsong Std R" pitchFamily="18" charset="-128"/>
                <a:cs typeface="TH SarabunPSK" pitchFamily="34" charset="-34"/>
              </a:rPr>
              <a:t>วิทยา  ใจวิถี</a:t>
            </a:r>
          </a:p>
          <a:p>
            <a:pPr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200" b="1" i="1" kern="0" dirty="0" smtClean="0">
                <a:solidFill>
                  <a:schemeClr val="bg1"/>
                </a:solidFill>
                <a:latin typeface="TH SarabunPSK" pitchFamily="34" charset="-34"/>
                <a:ea typeface="Adobe Fangsong Std R" pitchFamily="18" charset="-128"/>
                <a:cs typeface="TH SarabunPSK" pitchFamily="34" charset="-34"/>
              </a:rPr>
              <a:t>ผู้อำนวยการศูนย์</a:t>
            </a:r>
            <a:r>
              <a:rPr lang="th-TH" sz="3200" b="1" i="1" kern="0" dirty="0">
                <a:solidFill>
                  <a:schemeClr val="bg1"/>
                </a:solidFill>
                <a:latin typeface="TH SarabunPSK" pitchFamily="34" charset="-34"/>
                <a:ea typeface="Adobe Fangsong Std R" pitchFamily="18" charset="-128"/>
                <a:cs typeface="TH SarabunPSK" pitchFamily="34" charset="-34"/>
              </a:rPr>
              <a:t>ส่งเสริมและพัฒนาอาชีวศึกษาภาคเหนือ</a:t>
            </a:r>
          </a:p>
          <a:p>
            <a:pPr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3200" b="1" i="1" kern="0" dirty="0">
                <a:solidFill>
                  <a:schemeClr val="bg1"/>
                </a:solidFill>
                <a:latin typeface="TH SarabunPSK" pitchFamily="34" charset="-34"/>
                <a:ea typeface="Adobe Fangsong Std R" pitchFamily="18" charset="-128"/>
                <a:cs typeface="TH SarabunPSK" pitchFamily="34" charset="-34"/>
              </a:rPr>
              <a:t>wittaya2503@gmail.com  </a:t>
            </a:r>
            <a:r>
              <a:rPr lang="en-US" sz="2800" kern="0" dirty="0">
                <a:solidFill>
                  <a:schemeClr val="bg1"/>
                </a:solidFill>
                <a:latin typeface="TH SarabunPSK" pitchFamily="34" charset="-34"/>
                <a:ea typeface="Adobe Fangsong Std R" pitchFamily="18" charset="-128"/>
                <a:cs typeface="TH SarabunPSK" pitchFamily="34" charset="-34"/>
                <a:sym typeface="Wingdings"/>
              </a:rPr>
              <a:t></a:t>
            </a:r>
            <a:r>
              <a:rPr lang="en-US" sz="3200" b="1" i="1" kern="0" dirty="0">
                <a:solidFill>
                  <a:schemeClr val="bg1"/>
                </a:solidFill>
                <a:latin typeface="TH SarabunPSK" pitchFamily="34" charset="-34"/>
                <a:ea typeface="Adobe Fangsong Std R" pitchFamily="18" charset="-128"/>
                <a:cs typeface="TH SarabunPSK" pitchFamily="34" charset="-34"/>
              </a:rPr>
              <a:t>  081-764-3448</a:t>
            </a:r>
            <a:endParaRPr lang="th-TH" sz="3200" b="1" i="1" kern="0" dirty="0">
              <a:solidFill>
                <a:schemeClr val="bg1"/>
              </a:solidFill>
              <a:latin typeface="TH SarabunPSK" pitchFamily="34" charset="-34"/>
              <a:ea typeface="Adobe Fangsong Std R" pitchFamily="18" charset="-128"/>
              <a:cs typeface="TH SarabunPSK" pitchFamily="34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2225040" y="841648"/>
            <a:ext cx="98145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80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รายงาน</a:t>
            </a:r>
          </a:p>
          <a:p>
            <a:pPr algn="ctr"/>
            <a:r>
              <a:rPr lang="th-TH" sz="8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โครงการ</a:t>
            </a:r>
            <a:r>
              <a:rPr lang="th-TH" sz="8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พัฒนา</a:t>
            </a:r>
            <a:r>
              <a:rPr lang="th-TH" sz="8800" b="1" i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ทักษะวิชาชีพ</a:t>
            </a:r>
            <a:r>
              <a:rPr lang="th-TH" sz="88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Tahoma" pitchFamily="34" charset="0"/>
                <a:cs typeface="TH SarabunPSK" pitchFamily="34" charset="-34"/>
              </a:rPr>
              <a:t>)</a:t>
            </a:r>
            <a:endParaRPr lang="th-TH" sz="88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2113563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35280" y="1658926"/>
            <a:ext cx="11582400" cy="4703774"/>
          </a:xfrm>
        </p:spPr>
        <p:txBody>
          <a:bodyPr>
            <a:noAutofit/>
          </a:bodyPr>
          <a:lstStyle/>
          <a:p>
            <a:pPr lvl="0">
              <a:lnSpc>
                <a:spcPct val="110000"/>
              </a:lnSpc>
            </a:pP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การศึกษา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ความพึงพอใจของนักท่องเที่ยวที่มีต่อการบริการจัดนำเที่ยว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การศึกษาความเป็นไปได้ของแหล่งท่องเที่ยวในชุมชน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การพัฒนาสูตรเครื่องดื่มจากน้ำสมุนไพร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การศึกษาความพึงพอใจของผู้เข้าพักโรงแรมที่มีต่อระเบียบการห้ามสูบบุหรี่ใน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โรงแรม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28600" y="332402"/>
            <a:ext cx="11689080" cy="70963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th-TH" sz="4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 ชื่อโครงการพัฒนาทักษะวิชาชีพ </a:t>
            </a:r>
            <a:r>
              <a:rPr lang="th-TH" sz="40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ประเภทวิชาอุตสาหกรรม</a:t>
            </a:r>
            <a:r>
              <a:rPr lang="th-TH" sz="4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ท่องเที่ยว</a:t>
            </a:r>
            <a:endParaRPr lang="en-US" sz="40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761484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857364"/>
            <a:ext cx="11582400" cy="4703774"/>
          </a:xfrm>
        </p:spPr>
        <p:txBody>
          <a:bodyPr>
            <a:noAutofit/>
          </a:bodyPr>
          <a:lstStyle/>
          <a:p>
            <a:pPr lvl="0">
              <a:lnSpc>
                <a:spcPct val="110000"/>
              </a:lnSpc>
            </a:pP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การศึกษา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เปรียบเทียบผลผลิตเห็ดฟางโดยใช้อาหารเสริมที่แตกต่างกัน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การพัฒนาผลิตภัณฑ์สารชีวภาพกำจัดมดในบ้านเรือน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การใช้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จุลินท</a:t>
            </a:r>
            <a:r>
              <a:rPr lang="th-TH" sz="4000" b="1" dirty="0" err="1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รีย์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ท้องถิ่น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ในการผลิตปุ๋ยหมักชีวภาพแบบระบบอากาศอัตโนมัติ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04800" y="332402"/>
            <a:ext cx="11582400" cy="70963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th-TH" sz="4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 ชื่อโครงการพัฒนาทักษะวิชาชีพ </a:t>
            </a:r>
            <a:r>
              <a:rPr lang="th-TH" sz="4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ประเภทวิชาเกษตรกรรม</a:t>
            </a:r>
            <a:endParaRPr lang="en-US" sz="44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807865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644004"/>
            <a:ext cx="11582400" cy="4703774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th-TH" sz="4000" b="1" u="sng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ขั้น</a:t>
            </a:r>
            <a:r>
              <a:rPr lang="th-TH" sz="40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ก่อนการดำเนินงาน (</a:t>
            </a:r>
            <a:r>
              <a:rPr lang="en-US" sz="40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Planning</a:t>
            </a:r>
            <a:r>
              <a:rPr lang="th-TH" sz="40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40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15 </a:t>
            </a:r>
            <a:r>
              <a:rPr lang="th-TH" sz="40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คะแนน 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พิจารณาจาก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1"/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ความสอดคล้องของชื่อโครงการกับวัตถุประสงค์ของโครงการ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1"/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ความคิดริเริ่มสร้างสรรค์และประโยชน์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1"/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การวางแผน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ดำเนินงาน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853440" y="332402"/>
            <a:ext cx="10088880" cy="709633"/>
          </a:xfrm>
          <a:prstGeom prst="rect">
            <a:avLst/>
          </a:prstGeom>
          <a:solidFill>
            <a:schemeClr val="accent3">
              <a:lumMod val="50000"/>
            </a:schemeClr>
          </a:solidFill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h-TH" sz="4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เกณฑ์การประเมินผลวิชาโครงการพัฒนาทักษะวิชาชีพ </a:t>
            </a:r>
            <a:endParaRPr lang="en-US" sz="44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330156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26720" y="350520"/>
            <a:ext cx="11109960" cy="634365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th-TH" sz="4000" b="1" u="sng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ขั้นระหว่างดำเนินงาน (</a:t>
            </a:r>
            <a:r>
              <a:rPr lang="en-US" sz="4000" b="1" u="sng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Process</a:t>
            </a:r>
            <a:r>
              <a:rPr lang="th-TH" sz="4000" b="1" u="sng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4000" b="1" u="sng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15 </a:t>
            </a:r>
            <a:r>
              <a:rPr lang="th-TH" sz="4000" b="1" u="sng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คะแนน 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พิจารณาจาก</a:t>
            </a:r>
            <a:endParaRPr lang="en-US" sz="3600" b="1" dirty="0" smtClean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2.1 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การรายงานผลปฏิบัติงานตามโครงการ มีการนำเสนอข้อมูลที่เกี่ยวกับความรู้ทักษะของการทำโครงการ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2.2 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บันทึกการปรึกษาปัญหาการทำโครงการกับครูที่ปรึกษาโครงการ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2.3 ความก้าวหน้า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ของการทำโครงการตามแผนดำเนินงาน (</a:t>
            </a:r>
            <a:r>
              <a:rPr lang="en-US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Bar Chart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หรือ (</a:t>
            </a:r>
            <a:r>
              <a:rPr lang="en-US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Grant Chart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914400" lvl="2" indent="0">
              <a:buNone/>
            </a:pPr>
            <a:r>
              <a:rPr lang="th-TH" sz="32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	</a:t>
            </a:r>
            <a:r>
              <a:rPr lang="th-TH" sz="3600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</a:t>
            </a:r>
            <a:r>
              <a:rPr lang="th-TH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น้อยกว่า</a:t>
            </a:r>
            <a:r>
              <a:rPr lang="th-TH" sz="3600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</a:t>
            </a:r>
          </a:p>
          <a:p>
            <a:pPr marL="914400" lvl="2" indent="0">
              <a:buNone/>
            </a:pPr>
            <a:r>
              <a:rPr lang="th-TH" sz="3600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	2</a:t>
            </a:r>
            <a:r>
              <a:rPr lang="th-TH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เป็นไปตาม</a:t>
            </a:r>
            <a:r>
              <a:rPr lang="th-TH" sz="3600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แผน</a:t>
            </a:r>
          </a:p>
          <a:p>
            <a:pPr marL="914400" lvl="2" indent="0">
              <a:buNone/>
            </a:pPr>
            <a:r>
              <a:rPr lang="th-TH" sz="3600" b="1" dirty="0" smtClean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	3</a:t>
            </a:r>
            <a:r>
              <a:rPr lang="th-TH" sz="3600" b="1" dirty="0">
                <a:solidFill>
                  <a:srgbClr val="00206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มากกว่าแผน 	</a:t>
            </a:r>
            <a:endParaRPr lang="en-US" sz="3600" b="1" dirty="0">
              <a:solidFill>
                <a:srgbClr val="00206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4842128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2920" y="762000"/>
            <a:ext cx="11582400" cy="42598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4000" b="1" u="sng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3</a:t>
            </a:r>
            <a:r>
              <a:rPr lang="th-TH" sz="40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. ขั้นสิ้นสุดการดำเนินงาน (</a:t>
            </a:r>
            <a:r>
              <a:rPr lang="en-US" sz="40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Product</a:t>
            </a:r>
            <a:r>
              <a:rPr lang="th-TH" sz="40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40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 70 </a:t>
            </a:r>
            <a:r>
              <a:rPr lang="th-TH" sz="3600" b="1" u="sng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คะแนน 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พิจารณาจาก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3.1  การสอบปากเปล่า 15 คะแนน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1) การเตรียมความพร้อม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2) ลำดับขั้นการนำเสนอ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3) ความแม่นยำ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เนื้อหา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580302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2920" y="807720"/>
            <a:ext cx="11582400" cy="421417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 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3.2  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การทดสอบการทำงานของผลผลิต 35 คะแนน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1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ความคงทน ประณีต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2) ประโยชน์การใช้งาน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3) การทำงานของ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ผลงาน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298225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807720" y="1080124"/>
            <a:ext cx="10683240" cy="47037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3.3  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เอกสารประกอบโครงการ 20 คะแนน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1) รายงาน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ถูกต้องแนวทางกระบวนการวิจัย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2) คู่มือการใช้งานและการบำรุงรักษา (ถ้ามี)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b="1" i="1" u="sng" dirty="0">
                <a:solidFill>
                  <a:schemeClr val="accent3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หมายเหตุ</a:t>
            </a:r>
            <a:r>
              <a:rPr lang="th-TH" sz="3600" b="1" i="1" dirty="0">
                <a:solidFill>
                  <a:schemeClr val="accent3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เกณฑ์อาจมีการปรับเปลี่ยนตามความเหมาะสมของสถานศึกษาและโครงการที่ดำเนินการ</a:t>
            </a:r>
            <a:endParaRPr lang="en-US" sz="3600" b="1" i="1" dirty="0">
              <a:solidFill>
                <a:schemeClr val="accent3">
                  <a:lumMod val="5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570755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6800" y="1857364"/>
            <a:ext cx="10378440" cy="4703774"/>
          </a:xfrm>
        </p:spPr>
        <p:txBody>
          <a:bodyPr>
            <a:normAutofit/>
          </a:bodyPr>
          <a:lstStyle/>
          <a:p>
            <a:pPr marL="609600" indent="-609600">
              <a:buSzPct val="95000"/>
              <a:buNone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		รายงานโครงการควรเขียนในลักษณะของผลงานที่จะใช้นำเสนอในที่ประชุมวิชาการ ซึ่งควรประกอบด้วย ๓ ตอน</a:t>
            </a:r>
          </a:p>
          <a:p>
            <a:pPr marL="609600" indent="-609600">
              <a:buSzPct val="95000"/>
              <a:buNone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4000" b="1" dirty="0">
                <a:solidFill>
                  <a:srgbClr val="000066"/>
                </a:solidFill>
                <a:latin typeface="TH SarabunPSK" pitchFamily="34" charset="-34"/>
                <a:cs typeface="TH SarabunPSK" pitchFamily="34" charset="-34"/>
              </a:rPr>
              <a:t>ตอนที่ ๑ </a:t>
            </a: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ส่วนประกอบตอนต้น</a:t>
            </a:r>
          </a:p>
          <a:p>
            <a:pPr marL="609600" indent="-609600">
              <a:buSzPct val="95000"/>
              <a:buNone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4000" b="1" dirty="0">
                <a:solidFill>
                  <a:srgbClr val="000066"/>
                </a:solidFill>
                <a:latin typeface="TH SarabunPSK" pitchFamily="34" charset="-34"/>
                <a:cs typeface="TH SarabunPSK" pitchFamily="34" charset="-34"/>
              </a:rPr>
              <a:t>ตอนที่ ๒ </a:t>
            </a: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ส่วนเนื้อเรื่องหรือตัวรายงาน</a:t>
            </a:r>
          </a:p>
          <a:p>
            <a:pPr marL="609600" indent="-609600">
              <a:buSzPct val="95000"/>
              <a:buNone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4000" b="1" dirty="0">
                <a:solidFill>
                  <a:srgbClr val="000066"/>
                </a:solidFill>
                <a:latin typeface="TH SarabunPSK" pitchFamily="34" charset="-34"/>
                <a:cs typeface="TH SarabunPSK" pitchFamily="34" charset="-34"/>
              </a:rPr>
              <a:t>ตอนที่ ๓ </a:t>
            </a: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ส่วนอ้างอิง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066800" y="500042"/>
            <a:ext cx="10043160" cy="70963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h-TH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การสรุปผลและจัดทำรายงานผล</a:t>
            </a:r>
            <a:r>
              <a:rPr lang="th-TH" sz="4000" b="1" dirty="0" smtClean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โครงการ</a:t>
            </a:r>
            <a:r>
              <a:rPr lang="th-TH" sz="4000" b="1" dirty="0">
                <a:solidFill>
                  <a:schemeClr val="tx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พัฒนาทักษะวิชาชีพ </a:t>
            </a:r>
          </a:p>
        </p:txBody>
      </p:sp>
      <p:cxnSp>
        <p:nvCxnSpPr>
          <p:cNvPr id="4" name="ตัวเชื่อมต่อตรง 3"/>
          <p:cNvCxnSpPr/>
          <p:nvPr/>
        </p:nvCxnSpPr>
        <p:spPr>
          <a:xfrm>
            <a:off x="2419008" y="1428736"/>
            <a:ext cx="7215238" cy="0"/>
          </a:xfrm>
          <a:prstGeom prst="line">
            <a:avLst/>
          </a:prstGeom>
          <a:ln w="28575">
            <a:solidFill>
              <a:srgbClr val="C000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183181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2208213" y="321925"/>
            <a:ext cx="7453312" cy="66518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marL="609600" indent="-609600" algn="ctr">
              <a:lnSpc>
                <a:spcPct val="95000"/>
              </a:lnSpc>
              <a:spcBef>
                <a:spcPct val="20000"/>
              </a:spcBef>
              <a:buClr>
                <a:schemeClr val="hlink"/>
              </a:buClr>
              <a:buSzPct val="50000"/>
            </a:pP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ตอนที่ ๑ ส่วนประกอบตอนต้น</a:t>
            </a: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3063240" y="1643051"/>
            <a:ext cx="7033289" cy="408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indent="-742950">
              <a:lnSpc>
                <a:spcPct val="95000"/>
              </a:lnSpc>
              <a:spcBef>
                <a:spcPct val="20000"/>
              </a:spcBef>
              <a:buClr>
                <a:srgbClr val="002060"/>
              </a:buClr>
              <a:buSzPct val="98000"/>
              <a:buFont typeface="+mj-cs"/>
              <a:buAutoNum type="thaiNumPeriod"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ปกหน้า ปกหลัง</a:t>
            </a:r>
          </a:p>
          <a:p>
            <a:pPr marL="742950" indent="-742950">
              <a:lnSpc>
                <a:spcPct val="95000"/>
              </a:lnSpc>
              <a:spcBef>
                <a:spcPct val="20000"/>
              </a:spcBef>
              <a:buClr>
                <a:srgbClr val="002060"/>
              </a:buClr>
              <a:buSzPct val="98000"/>
              <a:buFont typeface="+mj-cs"/>
              <a:buAutoNum type="thaiNumPeriod"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ใบรองปก</a:t>
            </a:r>
          </a:p>
          <a:p>
            <a:pPr marL="742950" indent="-742950">
              <a:lnSpc>
                <a:spcPct val="95000"/>
              </a:lnSpc>
              <a:spcBef>
                <a:spcPct val="20000"/>
              </a:spcBef>
              <a:buClr>
                <a:srgbClr val="002060"/>
              </a:buClr>
              <a:buSzPct val="98000"/>
              <a:buFont typeface="+mj-cs"/>
              <a:buAutoNum type="thaiNumPeriod"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หน้าปกใน</a:t>
            </a:r>
          </a:p>
          <a:p>
            <a:pPr marL="742950" indent="-742950">
              <a:lnSpc>
                <a:spcPct val="95000"/>
              </a:lnSpc>
              <a:spcBef>
                <a:spcPct val="20000"/>
              </a:spcBef>
              <a:buClr>
                <a:srgbClr val="002060"/>
              </a:buClr>
              <a:buSzPct val="98000"/>
              <a:buFont typeface="+mj-cs"/>
              <a:buAutoNum type="thaiNumPeriod"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บทคัดย่อ</a:t>
            </a:r>
          </a:p>
          <a:p>
            <a:pPr marL="742950" indent="-742950">
              <a:lnSpc>
                <a:spcPct val="95000"/>
              </a:lnSpc>
              <a:spcBef>
                <a:spcPct val="20000"/>
              </a:spcBef>
              <a:buClr>
                <a:srgbClr val="002060"/>
              </a:buClr>
              <a:buSzPct val="98000"/>
              <a:buFont typeface="+mj-cs"/>
              <a:buAutoNum type="thaiNumPeriod"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สารบัญ</a:t>
            </a:r>
          </a:p>
          <a:p>
            <a:pPr marL="742950" indent="-742950">
              <a:lnSpc>
                <a:spcPct val="95000"/>
              </a:lnSpc>
              <a:spcBef>
                <a:spcPct val="20000"/>
              </a:spcBef>
              <a:buClr>
                <a:srgbClr val="002060"/>
              </a:buClr>
              <a:buSzPct val="98000"/>
              <a:buFont typeface="+mj-cs"/>
              <a:buAutoNum type="thaiNumPeriod"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สารบัญตาราง (ถ้ามี)</a:t>
            </a:r>
          </a:p>
          <a:p>
            <a:pPr marL="742950" indent="-742950">
              <a:lnSpc>
                <a:spcPct val="95000"/>
              </a:lnSpc>
              <a:spcBef>
                <a:spcPct val="20000"/>
              </a:spcBef>
              <a:buClr>
                <a:srgbClr val="002060"/>
              </a:buClr>
              <a:buSzPct val="98000"/>
              <a:buFont typeface="+mj-cs"/>
              <a:buAutoNum type="thaiNumPeriod"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สารบันภาพ (ถ้ามี)</a:t>
            </a:r>
          </a:p>
        </p:txBody>
      </p:sp>
      <p:cxnSp>
        <p:nvCxnSpPr>
          <p:cNvPr id="4" name="ตัวเชื่อมต่อตรง 3"/>
          <p:cNvCxnSpPr/>
          <p:nvPr/>
        </p:nvCxnSpPr>
        <p:spPr>
          <a:xfrm flipV="1">
            <a:off x="1584960" y="1285860"/>
            <a:ext cx="8082940" cy="9540"/>
          </a:xfrm>
          <a:prstGeom prst="line">
            <a:avLst/>
          </a:prstGeom>
          <a:ln w="28575">
            <a:solidFill>
              <a:srgbClr val="C000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0033118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731520" y="1432208"/>
            <a:ext cx="10744200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ชื่อโครงการ...............</a:t>
            </a:r>
          </a:p>
          <a:p>
            <a:pPr algn="ctr"/>
            <a:endParaRPr lang="en-US" sz="6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4000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นาย/นางสาว......................</a:t>
            </a:r>
            <a:endParaRPr lang="th-TH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endParaRPr lang="th-TH" sz="2000" b="1" dirty="0" smtClean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endParaRPr lang="th-TH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โครงการศึกษาหัวข้อพิเศษนี้ เป็นส่วนหนึ่งของการศึกษาตามหลักสูตร</a:t>
            </a:r>
            <a:endParaRPr lang="en-US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ปริญญาตรีสายเทคโนโลยีหรือสายปฏิบัติการ สาขาวิชา.............</a:t>
            </a:r>
            <a:endParaRPr lang="en-US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สถาบันการอาชีวศึกษา................... ปีการศึกษา ........................</a:t>
            </a:r>
          </a:p>
        </p:txBody>
      </p:sp>
      <p:pic>
        <p:nvPicPr>
          <p:cNvPr id="15" name="รูปภาพ 14" descr="ตราสัญลักษณ์ สอศ.,Logo VEC,กรมอาชีวะ,สำนักงานคณะกรรมการการอาชีวศึกษา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4624"/>
            <a:ext cx="141845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99728" y="296652"/>
            <a:ext cx="2160240" cy="64807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 anchorCtr="0"/>
          <a:lstStyle/>
          <a:p>
            <a:pPr marL="742950" indent="-742950" algn="ctr">
              <a:lnSpc>
                <a:spcPct val="95000"/>
              </a:lnSpc>
              <a:spcBef>
                <a:spcPct val="20000"/>
              </a:spcBef>
              <a:buClr>
                <a:schemeClr val="hlink"/>
              </a:buClr>
              <a:buSzPct val="98000"/>
            </a:pPr>
            <a:r>
              <a:rPr lang="th-TH" sz="32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ปกหน้า ปกใน</a:t>
            </a: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486510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6680" y="1380960"/>
            <a:ext cx="11780520" cy="4703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รายวิชาในปี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สุดท้ายฝึก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ให้ผู้เรียนคิดอย่างเป็นระบบ โดย</a:t>
            </a:r>
            <a:r>
              <a:rPr lang="th-TH" sz="4000" b="1" dirty="0" err="1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บูรณา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การความรู้ในสาขาวิชาชีพ เพื่อสร้างโครงการ นวัตกรรม ชิ้นงานและสิ่งประดิษฐ์ โดยใช้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กระบวนการวิจัยใน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การเรียนรู้ ตั้งแต่การตั้งปัญหา การกำหนดวัตถุประสงค์ การค้นคว้าหาความรู้ การเก็บรวบรวมข้อมูล การวิเคราะห์ข้อมูลและการเขียน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รายงานในลักษณะ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วิจัย 5 บทอย่างง่าย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39240" y="332402"/>
            <a:ext cx="8671560" cy="70963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h-TH" sz="4400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วิชาโครงการพัฒนาทักษะวิชาชีพ</a:t>
            </a:r>
            <a:endParaRPr lang="en-US" sz="44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47826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624840" y="161620"/>
            <a:ext cx="11109960" cy="54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ชื่อโครงการ		</a:t>
            </a:r>
            <a:r>
              <a:rPr lang="en-US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................................................................</a:t>
            </a:r>
            <a:endParaRPr lang="en-US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ผู้ดำเนินโครงการ	</a:t>
            </a:r>
            <a:r>
              <a:rPr lang="en-US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................................................................</a:t>
            </a:r>
            <a:endParaRPr lang="en-US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สาขาวิชา		</a:t>
            </a:r>
            <a:r>
              <a:rPr lang="en-US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................................................................</a:t>
            </a:r>
            <a:endParaRPr lang="en-US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ที่ปรึกษาโครงการ	</a:t>
            </a:r>
            <a:r>
              <a:rPr lang="en-US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...................................................................</a:t>
            </a:r>
            <a:endParaRPr lang="en-US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ปีการศึกษา		</a:t>
            </a:r>
            <a:r>
              <a:rPr lang="en-US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:</a:t>
            </a:r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 ...............................................................</a:t>
            </a:r>
            <a:endParaRPr lang="en-US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b="1" i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(เว้น 1 บรรทัด)</a:t>
            </a:r>
            <a:endParaRPr lang="en-US" sz="3600" b="1" i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algn="ctr"/>
            <a:r>
              <a:rPr lang="th-TH" sz="4000" b="1" dirty="0">
                <a:solidFill>
                  <a:schemeClr val="accent5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บทคัดย่อ</a:t>
            </a:r>
            <a:endParaRPr lang="en-US" sz="4000" b="1" dirty="0">
              <a:solidFill>
                <a:schemeClr val="accent5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	โครงการ เรื่อง..........................มีจุดมุ่งหมายเพื่อ</a:t>
            </a:r>
            <a:r>
              <a:rPr lang="th-TH" sz="4000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......................................</a:t>
            </a:r>
            <a:endParaRPr lang="en-US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</a:t>
            </a:r>
            <a:endParaRPr lang="en-US" sz="4000" b="1" dirty="0">
              <a:solidFill>
                <a:schemeClr val="tx2">
                  <a:lumMod val="95000"/>
                  <a:lumOff val="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295328" y="5917305"/>
            <a:ext cx="84969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th-TH" sz="32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itchFamily="34" charset="-34"/>
                <a:ea typeface="Calibri" pitchFamily="34" charset="0"/>
                <a:cs typeface="TH SarabunPSK" pitchFamily="34" charset="-34"/>
              </a:rPr>
              <a:t>...................(อาจารย์ที่ปรึกษาลงนาม)..............................อาจารย์ที่ปรึกษา</a:t>
            </a:r>
            <a:endParaRPr lang="th-TH" sz="4800" b="1" dirty="0">
              <a:solidFill>
                <a:schemeClr val="tx2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74735566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624840" y="692696"/>
            <a:ext cx="11140440" cy="53880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การเขียนบทคัดย่อ จะต้องกล่าวถึงหัวข้อต่อไปนี้</a:t>
            </a:r>
          </a:p>
          <a:p>
            <a:pPr algn="ctr"/>
            <a:endParaRPr lang="en-US" sz="2000" b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pPr lvl="5">
              <a:buFont typeface="Wingdings" pitchFamily="2" charset="2"/>
              <a:buChar char="§"/>
            </a:pPr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 ชื่อโครงการ</a:t>
            </a:r>
            <a:endParaRPr lang="en-US" sz="4000" b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pPr lvl="5">
              <a:buFont typeface="Wingdings" pitchFamily="2" charset="2"/>
              <a:buChar char="§"/>
            </a:pPr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 วัตถุประสงค์</a:t>
            </a:r>
            <a:endParaRPr lang="en-US" sz="4000" b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pPr lvl="5">
              <a:buFont typeface="Wingdings" pitchFamily="2" charset="2"/>
              <a:buChar char="§"/>
            </a:pPr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 ส่วนประกอบของโครงการ</a:t>
            </a:r>
            <a:endParaRPr lang="en-US" sz="4000" b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pPr lvl="5">
              <a:buFont typeface="Wingdings" pitchFamily="2" charset="2"/>
              <a:buChar char="§"/>
            </a:pPr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 วิธี</a:t>
            </a:r>
            <a:r>
              <a:rPr lang="th-TH" sz="4000" b="1" dirty="0" smtClean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ดำเนินงานอย่างสั้นๆ </a:t>
            </a:r>
            <a:endParaRPr lang="en-US" sz="4000" b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pPr lvl="5">
              <a:buFont typeface="Wingdings" pitchFamily="2" charset="2"/>
              <a:buChar char="§"/>
            </a:pPr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 สรุปผลการดำเนินงาน</a:t>
            </a:r>
            <a:endParaRPr lang="en-US" sz="4000" b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pPr lvl="5">
              <a:buFont typeface="Wingdings" pitchFamily="2" charset="2"/>
              <a:buChar char="§"/>
            </a:pPr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 ความยาวไม่เกิน </a:t>
            </a:r>
            <a:r>
              <a:rPr lang="en-US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½</a:t>
            </a:r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 หน้ากระดาษ โดยประมาณ</a:t>
            </a:r>
            <a:endParaRPr lang="en-US" sz="4000" b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8451072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426720" y="548681"/>
            <a:ext cx="11109960" cy="5183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th-TH" sz="4000" b="1" dirty="0">
                <a:solidFill>
                  <a:schemeClr val="accent5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กิตติกรรมประกาศ</a:t>
            </a:r>
            <a:endParaRPr lang="en-US" sz="4000" b="1" dirty="0">
              <a:solidFill>
                <a:schemeClr val="accent5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i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(เว้น 1 บรรทัด)</a:t>
            </a:r>
            <a:endParaRPr lang="en-US" sz="4000" b="1" i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	(คำขอบคุณผู้ที่ให้ความช่วยเหลือต่างๆ ) ..................................</a:t>
            </a:r>
            <a:endParaRPr lang="en-US" sz="4000" b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dirty="0" smtClean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..................................................................................................................................................................................................................................................</a:t>
            </a:r>
            <a:endParaRPr lang="en-US" sz="4000" b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4000" b="1" i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(เว้น 2 บรรทัด)</a:t>
            </a:r>
            <a:endParaRPr lang="en-US" sz="4000" b="1" i="1" dirty="0">
              <a:solidFill>
                <a:schemeClr val="tx2"/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en-US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 </a:t>
            </a:r>
          </a:p>
          <a:p>
            <a:r>
              <a:rPr lang="th-TH" sz="4000" b="1" dirty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				</a:t>
            </a:r>
            <a:r>
              <a:rPr lang="th-TH" sz="4000" b="1" dirty="0" smtClean="0">
                <a:solidFill>
                  <a:schemeClr val="tx2"/>
                </a:solidFill>
                <a:latin typeface="TH SarabunPSK" pitchFamily="34" charset="-34"/>
                <a:cs typeface="TH SarabunPSK" pitchFamily="34" charset="-34"/>
              </a:rPr>
              <a:t>			</a:t>
            </a:r>
            <a:r>
              <a:rPr lang="th-TH" sz="3600" b="1" i="1" dirty="0" smtClean="0">
                <a:solidFill>
                  <a:schemeClr val="accent4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ชื่อ ................................................</a:t>
            </a:r>
            <a:endParaRPr lang="en-US" sz="3600" b="1" i="1" dirty="0">
              <a:solidFill>
                <a:schemeClr val="accent4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b="1" i="1" dirty="0">
                <a:solidFill>
                  <a:schemeClr val="accent4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					</a:t>
            </a:r>
            <a:r>
              <a:rPr lang="th-TH" sz="3600" b="1" i="1" dirty="0" smtClean="0">
                <a:solidFill>
                  <a:schemeClr val="accent4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			(</a:t>
            </a:r>
            <a:r>
              <a:rPr lang="th-TH" sz="3600" b="1" i="1" dirty="0">
                <a:solidFill>
                  <a:schemeClr val="accent4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ไม่ใส่คำนำหน้าชื่อ)</a:t>
            </a:r>
            <a:endParaRPr lang="en-US" sz="3600" b="1" i="1" dirty="0">
              <a:solidFill>
                <a:schemeClr val="accent4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008754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2351584" y="2852937"/>
            <a:ext cx="7453312" cy="66518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marL="609600" indent="-609600" algn="ctr">
              <a:lnSpc>
                <a:spcPct val="95000"/>
              </a:lnSpc>
              <a:spcBef>
                <a:spcPct val="20000"/>
              </a:spcBef>
              <a:buClr>
                <a:schemeClr val="hlink"/>
              </a:buClr>
              <a:buSzPct val="50000"/>
            </a:pP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ตอนที่ ๒ ส่วนเนื้อเรื่องหรือตัวรายงาน</a:t>
            </a:r>
          </a:p>
        </p:txBody>
      </p:sp>
      <p:cxnSp>
        <p:nvCxnSpPr>
          <p:cNvPr id="4" name="ตัวเชื่อมต่อตรง 3"/>
          <p:cNvCxnSpPr/>
          <p:nvPr/>
        </p:nvCxnSpPr>
        <p:spPr>
          <a:xfrm>
            <a:off x="2639616" y="2276872"/>
            <a:ext cx="7215238" cy="0"/>
          </a:xfrm>
          <a:prstGeom prst="line">
            <a:avLst/>
          </a:prstGeom>
          <a:ln w="28575">
            <a:solidFill>
              <a:srgbClr val="C000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ตัวเชื่อมต่อตรง 5"/>
          <p:cNvCxnSpPr/>
          <p:nvPr/>
        </p:nvCxnSpPr>
        <p:spPr>
          <a:xfrm>
            <a:off x="2639616" y="4221088"/>
            <a:ext cx="7215238" cy="0"/>
          </a:xfrm>
          <a:prstGeom prst="line">
            <a:avLst/>
          </a:prstGeom>
          <a:ln w="28575">
            <a:solidFill>
              <a:srgbClr val="C000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796335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3995748" y="183810"/>
            <a:ext cx="3457575" cy="1079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บทที่ ๑ </a:t>
            </a:r>
            <a:b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</a:b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บทนำ</a:t>
            </a: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411481" y="1263310"/>
            <a:ext cx="11323319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๑. แนวคิด ภูมิหลังและความเป็นมาของโครงการที่ศึกษาค้นคว้า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i="1" kern="0" dirty="0">
                <a:solidFill>
                  <a:schemeClr val="accent6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(กล่าวถึง</a:t>
            </a:r>
            <a:r>
              <a:rPr lang="th-TH" sz="3200" b="1" i="1" dirty="0">
                <a:solidFill>
                  <a:schemeClr val="accent6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แนวคิด ภูมิหลัง ความเป็นมา รวมทั้ง</a:t>
            </a:r>
            <a:r>
              <a:rPr lang="th-TH" sz="3200" b="1" i="1" kern="0" dirty="0">
                <a:solidFill>
                  <a:schemeClr val="accent6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เหตุจูงใจที่ทำโครงการ</a:t>
            </a:r>
            <a:r>
              <a:rPr lang="th-TH" sz="3200" b="1" i="1" kern="0" dirty="0" smtClean="0">
                <a:solidFill>
                  <a:schemeClr val="accent6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นี้ ปัญหา</a:t>
            </a:r>
            <a:r>
              <a:rPr lang="th-TH" sz="3200" b="1" i="1" kern="0" dirty="0">
                <a:solidFill>
                  <a:schemeClr val="accent6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ทั่วไป แล้วโยงมาเป็นปัญหาที่จะต้องทำโครงการ เพื่อแก้ปัญหา หรือพัฒนา</a:t>
            </a:r>
            <a:r>
              <a:rPr lang="th-TH" sz="3200" b="1" i="1" kern="0" dirty="0" smtClean="0">
                <a:solidFill>
                  <a:schemeClr val="accent6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โครงการ เป็น</a:t>
            </a:r>
            <a:r>
              <a:rPr lang="th-TH" sz="3200" b="1" i="1" kern="0" dirty="0">
                <a:solidFill>
                  <a:schemeClr val="accent6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การเขียนจากสภาพกว้างๆ แล้วสรุปเป็นปัญหาที่เล็กๆ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๒. วัตถุประสงค์ของการจัดทำโครงการ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	๒.๑ เพื่อ ...............................................................................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	๒.๒ เพื่อ .................................................................................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(เป็นการเขียนเพื่อให้ผู้อ่านทราบว่าเราต้องการจะทำโครงการนี้เพื่อตอบคำถามใด วัตถุประสงค์การจัดทำโครงการจะต้องสอดรับกับปัญหาการและหัวเรื่อง)</a:t>
            </a:r>
            <a:r>
              <a:rPr lang="th-TH" sz="32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</a:t>
            </a:r>
          </a:p>
        </p:txBody>
      </p:sp>
      <p:sp>
        <p:nvSpPr>
          <p:cNvPr id="5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6966819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57200" y="731560"/>
            <a:ext cx="11262360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๓. ขอบเขตของโครงการ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(ระบุขอบเขตของโครงการที่ต้องการทำ </a:t>
            </a:r>
            <a:r>
              <a:rPr lang="th-TH" sz="3200" b="1" i="1" kern="0" dirty="0" smtClean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มีอะไรบ้าง โครงการ</a:t>
            </a: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นี้มีขอบเขตเพียงใดหรือ เป็นการศึกษาเฉพาะรายกรณี เนื้อหามีมากน้อยเพียงใด ระยะเวลานานเพียงใดในการศึกษาทดลอง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th-TH" sz="3200" b="1" i="1" kern="0" dirty="0" smtClean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ใช้</a:t>
            </a: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เครื่องมือและ</a:t>
            </a:r>
            <a:r>
              <a:rPr lang="th-TH" sz="3200" b="1" i="1" kern="0" dirty="0" smtClean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อุปกรณ์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th-TH" sz="3600" b="1" kern="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๔. </a:t>
            </a: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วิธีดำเนินการ</a:t>
            </a:r>
          </a:p>
          <a:p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(เขียนเป็นลำดับขั้นตอน ตั้งแต่เริ่มต้นหาหัวข้อเรื่องที่สนใจจนกระทั่งทำเป็นโครงการ)</a:t>
            </a:r>
            <a:endParaRPr lang="en-US" sz="3200" b="1" i="1" dirty="0">
              <a:solidFill>
                <a:schemeClr val="accent3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๔.๑  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</a:p>
          <a:p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	๔.๒  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…………………………………………………………………</a:t>
            </a:r>
          </a:p>
        </p:txBody>
      </p:sp>
      <p:sp>
        <p:nvSpPr>
          <p:cNvPr id="4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32103314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495300" y="964352"/>
            <a:ext cx="11109959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๕. ประโยชน์ที่คาดว่าจะได้รับจากโครงการ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๕.๑ ............................................................................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	๕.๒ ............................................................................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(เป็นการเขียนให้ทราบว่าโครงการนี้มีประโยชน์ต่อใคร  อย่างไร)</a:t>
            </a:r>
            <a:endParaRPr lang="th-TH" sz="3200" b="1" i="1" kern="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๖. นิยามศัพท์ 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600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th-TH" sz="3200" b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(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เขียนศัพท์ที่เกี่ยวข้องที่สำคัญเพื่อให้เกิดความเข้าใจในการทำ</a:t>
            </a:r>
            <a:r>
              <a:rPr lang="th-TH" sz="3200" b="1" i="1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โครงการ </a:t>
            </a:r>
            <a:r>
              <a:rPr lang="th-TH" sz="3200" b="1" i="1" kern="0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เป็นการให้ความหมายของตัวแปรต่างๆ ที่ใช้ในการเขียนรายงาน  โดยเขียนให้เป็นนิยามเชิงพฤติกรรม</a:t>
            </a:r>
          </a:p>
        </p:txBody>
      </p:sp>
      <p:sp>
        <p:nvSpPr>
          <p:cNvPr id="4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485739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847851" y="116930"/>
            <a:ext cx="8640763" cy="1439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บทที่  ๒  </a:t>
            </a:r>
            <a:b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</a:b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เอกสารที่เกี่ยวข้อง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198120" y="1621448"/>
            <a:ext cx="11673840" cy="5099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anose="020B0500040200020003" pitchFamily="34" charset="-34"/>
                <a:cs typeface="TH SarabunPSK" pitchFamily="34" charset="-34"/>
              </a:rPr>
              <a:t>		</a:t>
            </a:r>
            <a:r>
              <a:rPr lang="th-TH" sz="3600" dirty="0">
                <a:solidFill>
                  <a:schemeClr val="accent3">
                    <a:lumMod val="5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600" b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ในการศึกษาโครงการเรื่อง .........................................ผู้จัดทำได้รวบรวมแนวคิดต่างๆ จากเอกสารที่เกี่ยวข้องดังต่อไปนี้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6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๒.๑ .............................................................................................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th-TH" sz="36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6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๒.๒ .............................................................................................</a:t>
            </a:r>
            <a:r>
              <a:rPr lang="th-TH" sz="36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endParaRPr lang="th-TH" sz="3600" b="1" dirty="0" smtClean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th-TH" sz="36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6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	๒.๓ </a:t>
            </a:r>
            <a:r>
              <a:rPr lang="th-TH" sz="36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</a:t>
            </a:r>
            <a:endParaRPr lang="th-TH" sz="3600" b="1" dirty="0" smtClean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200" b="1" i="1" dirty="0">
                <a:latin typeface="TH SarabunPSK" pitchFamily="34" charset="-34"/>
                <a:cs typeface="TH SarabunPSK" pitchFamily="34" charset="-34"/>
              </a:rPr>
              <a:t>(</a:t>
            </a: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เป็นการศึกษาแนวคิด ทฤษฎี และโครงการอื่นที่เกี่ยวข้องกับปัญหาในการค้นคว้าเอกสารเป็นการแสดงถึงศักยภาพทางวิชาการของผู้จัดทำ ผู้เขียนต้องจัดหัวข้อให้เกี่ยวเนื่องกัน แล้วสรุปในทุกหัวข้อ ทุกประเด็น เพื่อเขียนกรอบความคิดในการเข</a:t>
            </a:r>
            <a:r>
              <a:rPr lang="th-TH" sz="3200" b="1" i="1" kern="0" dirty="0" err="1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ียน</a:t>
            </a: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รายงาน หลักการและแนวทางของนวัตกรรมที่ใช้แก้ปัญหาหรือทดลอง</a:t>
            </a:r>
            <a:r>
              <a:rPr lang="th-TH" sz="3200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)</a:t>
            </a:r>
            <a:endParaRPr lang="th-TH" sz="3200" b="1" i="1" kern="0" dirty="0">
              <a:solidFill>
                <a:srgbClr val="00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405311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351088" y="188641"/>
            <a:ext cx="7524750" cy="11160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บทที่  ๓  </a:t>
            </a:r>
            <a:b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</a:b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วิธีการดำเนินงานโครงการ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533400" y="1752600"/>
            <a:ext cx="11277600" cy="4890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20000"/>
              </a:spcBef>
              <a:defRPr/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๓.๑ วัสดุ อุปกรณ์ เครื่องมือ หรือโปรแกรมที่ใช้ในการพัฒนา  </a:t>
            </a: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2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๓.๒ ขั้นตอนการดำเนินโครงการ</a:t>
            </a:r>
          </a:p>
          <a:p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(เทคนิคที่ใช้ในการทำโครงการ ควรแสดงให้ทราบว่าได้ดำเนินการค้นคว้าทดลองอย่างไร และรวบรวมข้อมูลด้วยวิธีใด</a:t>
            </a:r>
            <a:r>
              <a:rPr lang="th-TH" sz="3200" b="1" i="1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) </a:t>
            </a:r>
            <a:r>
              <a:rPr lang="th-TH" sz="3200" b="1" i="1" kern="0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</a:t>
            </a:r>
            <a:endParaRPr lang="th-TH" sz="3200" b="1" i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๓.๓ การจัดทำข้อมูล</a:t>
            </a:r>
            <a:endParaRPr lang="en-US" sz="36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  <a:p>
            <a:r>
              <a:rPr lang="th-TH" sz="3600" b="1" dirty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(การจัดทำข้อมูล  เมื่อรวบรวมข้อมูลที่ได้จากการปฏิบัติและเทคนิคต่างๆ แสดงให้เห็นว่าผู้จัดทำจัดทำข้อมูลอย่างไร</a:t>
            </a:r>
            <a:r>
              <a:rPr lang="th-TH" sz="3200" b="1" i="1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) </a:t>
            </a:r>
            <a:r>
              <a:rPr lang="th-TH" sz="3200" b="1" i="1" kern="0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</a:t>
            </a:r>
            <a:endParaRPr lang="th-TH" sz="3200" b="1" i="1" kern="0" dirty="0">
              <a:solidFill>
                <a:schemeClr val="accent3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553951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768624" y="116633"/>
            <a:ext cx="7143800" cy="13573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95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บทที่  ๔  </a:t>
            </a:r>
            <a:b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</a:b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ผลการดำเนินงาน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777240" y="1523648"/>
            <a:ext cx="1104900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๔.๑ ผลการดำเนินงาน</a:t>
            </a:r>
          </a:p>
          <a:p>
            <a:r>
              <a:rPr lang="th-TH" sz="36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(อธิบายขยายความ  ยกตัวอย่างประกอบ </a:t>
            </a:r>
            <a:r>
              <a:rPr lang="th-TH" sz="3200" b="1" i="1" kern="0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ใช้ภาษาที่เข้าใจง่าย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 อาจจะใช้ใช้แผนภูมิภาพ ตาราง รูปภาพ หรือกราฟ ฯลฯ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  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ประกอบในส่วนที่จำเป็นเพื่อให้เห็นรูปธรรม โดยการนำผลงานใน</a:t>
            </a:r>
            <a:r>
              <a:rPr lang="th-TH" sz="3200" b="1" i="1" u="sng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บทที่ 3 ข้อ </a:t>
            </a:r>
            <a:r>
              <a:rPr lang="en-US" sz="3200" b="1" i="1" u="sng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3.2 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มาตีความหมายในด้านวิชาการ </a:t>
            </a:r>
            <a:r>
              <a:rPr lang="th-TH" sz="3200" b="1" i="1" kern="0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เรียงลำดับตามวัตถุประสงค์การจัดทำโครงการ หลีกเลี่ยงการใช้ภาษาทางสถิติ หากมีตารางหรือกราฟให้อธิบายอย่างชัดเจนว่าต้องการนำเสนออะไร) </a:t>
            </a:r>
            <a:r>
              <a:rPr lang="th-TH" sz="3200" b="1" i="1" kern="0" dirty="0" smtClean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...........................................................................................................................................</a:t>
            </a:r>
            <a:endParaRPr lang="th-TH" sz="3200" b="1" i="1" kern="0" dirty="0">
              <a:solidFill>
                <a:schemeClr val="accent3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marL="342900" indent="-3429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๔.๒ การนำไปใช้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kern="0" dirty="0" smtClean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.................................................................................................................................................</a:t>
            </a:r>
            <a:endParaRPr lang="th-TH" sz="3200" b="1" kern="0" dirty="0">
              <a:solidFill>
                <a:srgbClr val="00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606341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10640"/>
            <a:ext cx="11673840" cy="52504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1. 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ประยุกต์ใช้ความรู้ในสาขาวิชาชีพ ในการแก้ปัญหาการทำงานในสาขาวิชาชีพอย่างเป็น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ระบบ</a:t>
            </a: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พัฒนา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รูปแบบการทำงานหรือการให้บริการแบบใหม่ ๆ ที่เพิ่มประสิทธิภาพในการทำงาน หรือลดค่าใช้จ่ายต่าง 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ๆ</a:t>
            </a:r>
          </a:p>
          <a:p>
            <a:pPr marL="0" indent="0">
              <a:buNone/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สิ่งประดิษฐ์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เพื่อพัฒนาคุณภาพชีวิต เป็นเครื่องมือหรืออุปกรณ์ที่ช่วยอำนวยความสะดวกในการใช้สอยทั้งในบ้านและสำนักงาน หรือป้องกันอุบัติภัยและ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สิ่งแวดล้อม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39240" y="332402"/>
            <a:ext cx="8671560" cy="70963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h-TH" sz="4400" b="1" dirty="0">
                <a:solidFill>
                  <a:schemeClr val="tx2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ลักษณะกิจกรรม</a:t>
            </a:r>
            <a:r>
              <a:rPr lang="th-TH" sz="4400" b="1" dirty="0" smtClean="0">
                <a:solidFill>
                  <a:schemeClr val="tx2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</a:t>
            </a:r>
            <a:r>
              <a:rPr lang="th-TH" sz="44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พัฒนาทักษะวิชาชีพ</a:t>
            </a:r>
            <a:endParaRPr lang="en-US" sz="4400" b="1" dirty="0">
              <a:solidFill>
                <a:schemeClr val="tx2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634429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2351088" y="260649"/>
            <a:ext cx="7524750" cy="10080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บทที่  ๕  </a:t>
            </a:r>
            <a:b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</a:br>
            <a:r>
              <a:rPr lang="th-TH" sz="4000" b="1" kern="0" dirty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+mj-ea"/>
                <a:cs typeface="TH SarabunPSK" pitchFamily="34" charset="-34"/>
              </a:rPr>
              <a:t>สรุป อภิปรายและข้อเสนอแนะ</a:t>
            </a: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381000" y="1584960"/>
            <a:ext cx="11384279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fontAlgn="base">
              <a:lnSpc>
                <a:spcPct val="95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600" b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200" b="1" i="1" kern="0" dirty="0" smtClean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(เป็น</a:t>
            </a:r>
            <a:r>
              <a:rPr lang="th-TH" sz="32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การเขียนสรุปรวมการรายงานโครงการตั้งแต่บทที่ ๑ ถึง ๔ มาไว้</a:t>
            </a:r>
            <a:r>
              <a:rPr lang="th-TH" sz="3200" b="1" i="1" kern="0" dirty="0" smtClean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ด้วยกัน ประกอบด้วย)</a:t>
            </a:r>
            <a:endParaRPr lang="th-TH" sz="3200" b="1" i="1" kern="0" dirty="0">
              <a:solidFill>
                <a:srgbClr val="003300"/>
              </a:solidFill>
              <a:latin typeface="TH SarabunPSK" pitchFamily="34" charset="-34"/>
              <a:cs typeface="TH SarabunPSK" pitchFamily="34" charset="-34"/>
            </a:endParaRPr>
          </a:p>
          <a:p>
            <a:pPr marL="514350" indent="-514350">
              <a:lnSpc>
                <a:spcPct val="95000"/>
              </a:lnSpc>
              <a:spcBef>
                <a:spcPct val="20000"/>
              </a:spcBef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๕.๑ สรุปผลการดำเนินงานโครงการ</a:t>
            </a:r>
          </a:p>
          <a:p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i="1" dirty="0">
                <a:solidFill>
                  <a:schemeClr val="accent3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(สรุปผลที่ได้จากการการดำเนินงานโครงการ โดยการสรุปเนื้อหาย่อประเด็นสำคัญที่สอดคล้องกับวัตถุประสงค์ อาจเสนอทรรศนะของผู้จัดทำโครงการ) </a:t>
            </a:r>
            <a:r>
              <a:rPr lang="th-TH" sz="3200" b="1" i="1" kern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....................................................................</a:t>
            </a:r>
            <a:endParaRPr lang="th-TH" sz="3600" b="1" i="1" kern="0" dirty="0">
              <a:solidFill>
                <a:schemeClr val="accent3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marL="514350" indent="-514350">
              <a:lnSpc>
                <a:spcPct val="95000"/>
              </a:lnSpc>
              <a:spcBef>
                <a:spcPct val="20000"/>
              </a:spcBef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๕.๒ ปัญหาและอุปสรรค</a:t>
            </a:r>
          </a:p>
          <a:p>
            <a:pPr marL="514350" indent="-514350">
              <a:lnSpc>
                <a:spcPct val="95000"/>
              </a:lnSpc>
              <a:spcBef>
                <a:spcPct val="20000"/>
              </a:spcBef>
            </a:pPr>
            <a:r>
              <a:rPr lang="th-TH" sz="3200" b="1" kern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	.................................................................................................................................................... </a:t>
            </a:r>
            <a:endParaRPr lang="th-TH" sz="3200" b="1" kern="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  <a:p>
            <a:pPr marL="514350" indent="-514350">
              <a:lnSpc>
                <a:spcPct val="95000"/>
              </a:lnSpc>
              <a:spcBef>
                <a:spcPct val="20000"/>
              </a:spcBef>
            </a:pPr>
            <a:r>
              <a:rPr lang="th-TH" sz="3600" b="1" kern="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๕.๓ ข้อเสนอแนะและแนวทางในการพัฒนา</a:t>
            </a:r>
          </a:p>
          <a:p>
            <a:pPr marL="514350" indent="-514350">
              <a:lnSpc>
                <a:spcPct val="95000"/>
              </a:lnSpc>
              <a:spcBef>
                <a:spcPct val="20000"/>
              </a:spcBef>
            </a:pPr>
            <a:r>
              <a:rPr lang="th-TH" sz="3200" b="1" kern="0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	...................................................................................................................................................</a:t>
            </a:r>
            <a:endParaRPr lang="th-TH" sz="3200" b="1" kern="0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  <a:p>
            <a:pPr marL="514350" indent="-514350">
              <a:lnSpc>
                <a:spcPct val="95000"/>
              </a:lnSpc>
              <a:spcBef>
                <a:spcPct val="20000"/>
              </a:spcBef>
            </a:pPr>
            <a:endParaRPr lang="th-TH" sz="3600" b="1" kern="0" dirty="0">
              <a:solidFill>
                <a:srgbClr val="00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9778649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ChangeArrowheads="1"/>
          </p:cNvSpPr>
          <p:nvPr/>
        </p:nvSpPr>
        <p:spPr bwMode="auto">
          <a:xfrm>
            <a:off x="2166910" y="500043"/>
            <a:ext cx="7453312" cy="66518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marL="609600" indent="-609600" algn="ctr">
              <a:lnSpc>
                <a:spcPct val="95000"/>
              </a:lnSpc>
              <a:spcBef>
                <a:spcPct val="20000"/>
              </a:spcBef>
              <a:buClr>
                <a:schemeClr val="hlink"/>
              </a:buClr>
              <a:buSzPct val="50000"/>
            </a:pPr>
            <a:r>
              <a:rPr lang="th-TH" sz="4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ตอนที่ ๓ ส่วนอ้างอิง</a:t>
            </a:r>
          </a:p>
        </p:txBody>
      </p:sp>
      <p:sp>
        <p:nvSpPr>
          <p:cNvPr id="24579" name="Rectangle 5"/>
          <p:cNvSpPr>
            <a:spLocks noChangeArrowheads="1"/>
          </p:cNvSpPr>
          <p:nvPr/>
        </p:nvSpPr>
        <p:spPr bwMode="auto">
          <a:xfrm>
            <a:off x="746760" y="1928803"/>
            <a:ext cx="10942320" cy="3660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indent="-742950">
              <a:spcBef>
                <a:spcPct val="20000"/>
              </a:spcBef>
              <a:buFont typeface="+mj-cs"/>
              <a:buAutoNum type="thaiNumPeriod"/>
              <a:defRPr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บรรณานุกรม </a:t>
            </a:r>
            <a:r>
              <a:rPr lang="th-TH" sz="40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เป็นการแสดงให้ทราบว่าผู้รายงานได้ค้นคว้าหามวลความรู้ เพื่อการทำการทดลองหรือการใช้ครั้งนี้มากน้อยเพียงใด </a:t>
            </a:r>
          </a:p>
          <a:p>
            <a:pPr marL="742950" indent="-742950">
              <a:spcBef>
                <a:spcPct val="20000"/>
              </a:spcBef>
              <a:buFont typeface="+mj-cs"/>
              <a:buAutoNum type="thaiNumPeriod"/>
              <a:defRPr/>
            </a:pPr>
            <a:r>
              <a:rPr lang="th-TH" sz="4000" b="1" kern="0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ภาคผนวก </a:t>
            </a:r>
            <a:r>
              <a:rPr lang="th-TH" sz="4000" b="1" i="1" kern="0" dirty="0">
                <a:solidFill>
                  <a:srgbClr val="003300"/>
                </a:solidFill>
                <a:latin typeface="TH SarabunPSK" pitchFamily="34" charset="-34"/>
                <a:cs typeface="TH SarabunPSK" pitchFamily="34" charset="-34"/>
              </a:rPr>
              <a:t>อาจนำเสนอภาพกิจกรรม เครื่องมือที่ใช้ อุปกรณ์ เป็นต้น</a:t>
            </a:r>
          </a:p>
          <a:p>
            <a:pPr marL="742950" indent="-742950">
              <a:spcBef>
                <a:spcPct val="20000"/>
              </a:spcBef>
              <a:buFont typeface="+mj-cs"/>
              <a:buAutoNum type="thaiNumPeriod"/>
              <a:defRPr/>
            </a:pPr>
            <a:r>
              <a:rPr lang="th-TH" sz="4000" b="1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ประวัติ</a:t>
            </a:r>
            <a:r>
              <a:rPr lang="th-TH" sz="40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ผู้จัดทำ </a:t>
            </a:r>
            <a:endParaRPr lang="th-TH" sz="4000" b="1" dirty="0">
              <a:solidFill>
                <a:srgbClr val="0000FF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cxnSp>
        <p:nvCxnSpPr>
          <p:cNvPr id="4" name="ตัวเชื่อมต่อตรง 3"/>
          <p:cNvCxnSpPr/>
          <p:nvPr/>
        </p:nvCxnSpPr>
        <p:spPr>
          <a:xfrm>
            <a:off x="2452662" y="1500174"/>
            <a:ext cx="7215238" cy="0"/>
          </a:xfrm>
          <a:prstGeom prst="line">
            <a:avLst/>
          </a:prstGeom>
          <a:ln w="28575">
            <a:solidFill>
              <a:srgbClr val="C00000"/>
            </a:solidFill>
          </a:ln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730515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ตัวแทนรูปภาพ 8" descr="เด็กในเสื้อกันฝน 3 คนจูงมือกันวิ่งเล่นข้างนอก" title="รูปภาพตัวอย่าง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4253" y="1117835"/>
            <a:ext cx="5625147" cy="4327036"/>
          </a:xfrm>
        </p:spPr>
      </p:pic>
      <p:sp>
        <p:nvSpPr>
          <p:cNvPr id="7" name="สี่เหลี่ยมผืนผ้า 6"/>
          <p:cNvSpPr/>
          <p:nvPr/>
        </p:nvSpPr>
        <p:spPr>
          <a:xfrm>
            <a:off x="7001818" y="1228478"/>
            <a:ext cx="5013960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th-TH" sz="13800" b="1" cap="none" spc="0" dirty="0" smtClean="0">
                <a:ln/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..สวัสดี...</a:t>
            </a:r>
            <a:endParaRPr lang="th-TH" sz="13800" b="1" cap="none" spc="0" dirty="0">
              <a:ln/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901796" y="3281353"/>
            <a:ext cx="5244484" cy="159997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200" b="1" i="1" kern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Adobe Fangsong Std R" pitchFamily="18" charset="-128"/>
                <a:cs typeface="TH SarabunPSK" pitchFamily="34" charset="-34"/>
              </a:rPr>
              <a:t>ศูนย์</a:t>
            </a:r>
            <a:r>
              <a:rPr lang="th-TH" sz="3200" b="1" i="1" kern="0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Adobe Fangsong Std R" pitchFamily="18" charset="-128"/>
                <a:cs typeface="TH SarabunPSK" pitchFamily="34" charset="-34"/>
              </a:rPr>
              <a:t>ส่งเสริมและพัฒนาอาชีวศึกษาภาคเหนือ</a:t>
            </a:r>
          </a:p>
          <a:p>
            <a:pPr algn="ctr"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200" b="1" i="1" kern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Adobe Fangsong Std R" pitchFamily="18" charset="-128"/>
                <a:cs typeface="TH SarabunPSK" pitchFamily="34" charset="-34"/>
              </a:rPr>
              <a:t>หน่วยศึกษานิเทศก์</a:t>
            </a:r>
          </a:p>
          <a:p>
            <a:pPr algn="ctr" fontAlgn="base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th-TH" sz="3200" b="1" i="1" kern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ea typeface="Adobe Fangsong Std R" pitchFamily="18" charset="-128"/>
                <a:cs typeface="TH SarabunPSK" pitchFamily="34" charset="-34"/>
              </a:rPr>
              <a:t>สำนักงานคณะกรรมการการอาชีวศึกษา</a:t>
            </a:r>
            <a:endParaRPr lang="th-TH" sz="3200" b="1" i="1" kern="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ea typeface="Adobe Fangsong Std R" pitchFamily="18" charset="-128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11582400" cy="51895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4. 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สิ่งประดิษฐ์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เพื่อเป็นเครื่องมือหรืออุปกรณ์ที่ส่งเสริม สนับสนุนในการประกอบอาชีพด้าน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อุตสาหกรรม 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เกษตรกรรม พาณิชยก</a:t>
            </a:r>
            <a:r>
              <a:rPr lang="th-TH" sz="3600" b="1" dirty="0" err="1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รรม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ศิลปกรรม</a:t>
            </a:r>
          </a:p>
          <a:p>
            <a:pPr marL="0" indent="0">
              <a:buNone/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และพัฒนาผลิตภัณฑ์สำเร็จรูป โดยการพัฒนาการออกแบบผลิตภัณฑ์พร้อมบรรจุภัณฑ์ให้ดีขึ้นจาก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เดิม</a:t>
            </a:r>
          </a:p>
          <a:p>
            <a:pPr marL="0" indent="0">
              <a:buNone/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6. 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เพิ่ม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ประสิทธิภาพการใช้พลังงาน เป็นเครื่องมือ/อุปกรณ์ที่ใช้ผลิตพลังงานทดแทนผ่านกระบวนการวิจัยและพัฒนา สามารถใช้ประโยชน์ได้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จริง</a:t>
            </a:r>
          </a:p>
          <a:p>
            <a:pPr marL="0" indent="0">
              <a:buNone/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7. 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สิ่งประดิษฐ์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หุ่นยนต์ ปฏิบัติงานตามคำสั่งโปรแกรมที่มอบหมายได้ถูกต้อง แม่นยำและ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รวดเร็ว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39240" y="332402"/>
            <a:ext cx="8671560" cy="70963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h-TH" sz="4400" b="1" dirty="0">
                <a:solidFill>
                  <a:schemeClr val="tx2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ลักษณะกิจกรรม</a:t>
            </a:r>
            <a:r>
              <a:rPr lang="th-TH" sz="4400" b="1" dirty="0" smtClean="0">
                <a:solidFill>
                  <a:schemeClr val="tx2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</a:t>
            </a:r>
            <a:r>
              <a:rPr lang="th-TH" sz="4400" b="1" dirty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พัฒนาทักษะ</a:t>
            </a:r>
            <a:r>
              <a:rPr lang="th-TH" sz="4400" b="1" dirty="0" smtClean="0">
                <a:solidFill>
                  <a:schemeClr val="tx2">
                    <a:lumMod val="95000"/>
                    <a:lumOff val="5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วิชาชีพ (ต่อ)</a:t>
            </a:r>
            <a:endParaRPr lang="en-US" sz="4400" b="1" dirty="0">
              <a:solidFill>
                <a:schemeClr val="tx2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378005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127760" y="1080124"/>
            <a:ext cx="10759440" cy="4703774"/>
          </a:xfrm>
        </p:spPr>
        <p:txBody>
          <a:bodyPr>
            <a:noAutofit/>
          </a:bodyPr>
          <a:lstStyle/>
          <a:p>
            <a:pPr lvl="0">
              <a:lnSpc>
                <a:spcPct val="85000"/>
              </a:lnSpc>
            </a:pP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สร้างชุดการควบคุมการเปิด ปิดม่านอัตโนมัติ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85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การพัฒนาชุดสาธิตการทำงานใน</a:t>
            </a:r>
            <a:r>
              <a:rPr lang="th-TH" sz="3600" b="1" dirty="0" err="1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ระบบไฮดรอลิก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85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การสร้างเครื่องตบแต่งฐานผลิตภัณฑ์เซรามิค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85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การพัฒนาปรับปรุงระบบโทรทัศน์วงจรปิดแผนกไฟฟ้ากำลัง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85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การสร้างเครื่องมือ</a:t>
            </a:r>
            <a:r>
              <a:rPr lang="th-TH" sz="3600" b="1" dirty="0" err="1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กดสปิงโช้ค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อัพ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85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การสร้างม้านั่งคอนกรีตเสริมเหล็กสำหรับการจัดการเรียนรู้</a:t>
            </a:r>
            <a:r>
              <a:rPr lang="th-TH" sz="3600" b="1" dirty="0" err="1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บูรณา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การแบบข้ามวิชา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85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การพัฒนาเครื่องทดผ้าควบคุมลายด้วยคอมพิวเตอร์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85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สร้างเตาเผา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ขยะไร้ควัน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85800" y="180002"/>
            <a:ext cx="10835640" cy="70963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h-TH" sz="40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(ตัวอย่าง) </a:t>
            </a:r>
            <a:r>
              <a:rPr lang="th-TH" sz="4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ชื่อ</a:t>
            </a:r>
            <a:r>
              <a:rPr lang="th-TH" sz="40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โครงการพัฒนาทักษะวิชาชีพ ประเภทวิชาอุตสาหกรรม</a:t>
            </a:r>
            <a:endParaRPr lang="en-US" sz="40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91050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04800" y="1125844"/>
            <a:ext cx="11582400" cy="4703774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ดำเนินธุรกิจจำหน่ายผลิตภัณฑ์เบ</a:t>
            </a:r>
            <a:r>
              <a:rPr lang="th-TH" sz="3600" b="1" dirty="0" err="1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</a:t>
            </a:r>
            <a:r>
              <a:rPr lang="th-TH" sz="3600" b="1" dirty="0" err="1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รี่ของ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นักศึกษา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วิทยาลัย.........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การศึกษาความเป็นไปได้ในการเปิดร้านกาแฟสดในสถานศึกษากรณีศึกษา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วิทยาลัย........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ความรู้ความเข้าใจและทัศนคติของผู้ทำงานฝ่ายบัญชีการเงินของสำนักงาน </a:t>
            </a:r>
            <a:r>
              <a:rPr lang="th-TH" sz="3600" b="1" dirty="0" err="1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อบต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ต่อการนำโปรแกรมบัญชีสำหรับ </a:t>
            </a:r>
            <a:r>
              <a:rPr lang="th-TH" sz="3600" b="1" dirty="0" err="1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อบต</a:t>
            </a: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มาใช้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การดำเนินธุรกิจการจัดพิมพ์เอกสารและสำเนาเอกสารในสถานศึกษา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lnSpc>
                <a:spcPct val="90000"/>
              </a:lnSpc>
            </a:pPr>
            <a:r>
              <a:rPr lang="th-TH" sz="36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การสำรวจความพึงพอใจและสมรรถนะในการปฏิบัติงานเลขานุการในสถานประกอบการ ของวิทยาลัย</a:t>
            </a:r>
            <a:r>
              <a:rPr lang="th-TH" sz="36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อาชีวศึกษา....</a:t>
            </a:r>
            <a:endParaRPr lang="en-US" sz="36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502920" y="210482"/>
            <a:ext cx="11170920" cy="70963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h-TH" sz="40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(ตัวอย่าง) </a:t>
            </a:r>
            <a:r>
              <a:rPr lang="th-TH" sz="4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ชื่อโครงการพัฒนาทักษะวิชาชีพ </a:t>
            </a:r>
            <a:r>
              <a:rPr lang="th-TH" sz="40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ประเภทวิชาพาณิชยก</a:t>
            </a:r>
            <a:r>
              <a:rPr lang="th-TH" sz="4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รรม</a:t>
            </a:r>
            <a:endParaRPr lang="en-US" sz="40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45393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0040" y="1476364"/>
            <a:ext cx="11582400" cy="4703774"/>
          </a:xfrm>
        </p:spPr>
        <p:txBody>
          <a:bodyPr>
            <a:normAutofit/>
          </a:bodyPr>
          <a:lstStyle/>
          <a:p>
            <a:pPr lvl="0"/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นำความรู้สู่น้องด้วยโปรแกรม </a:t>
            </a:r>
            <a:r>
              <a:rPr lang="en-US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Microsoft Power Point </a:t>
            </a:r>
            <a:r>
              <a:rPr lang="en-US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2010 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แก่นักเรียน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โรงเรียน..........................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en-US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Web Site 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สู่ชุมชน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/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การใช้โปรแกรม </a:t>
            </a:r>
            <a:r>
              <a:rPr lang="en-US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Microsoft Access </a:t>
            </a:r>
            <a:r>
              <a:rPr lang="en-US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2010 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ในการจัดการฐานข้อมูลการเข้าใช้บริการห้องพยาบาลของนักศึกษาวิทยาลัย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อาชีวศึกษา..............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21920" y="256202"/>
            <a:ext cx="11902440" cy="70963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h-TH" sz="4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 ชื่อโครงการพัฒนาทักษะวิชาชีพ </a:t>
            </a:r>
            <a:r>
              <a:rPr lang="th-TH" sz="40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สาขาคอมพิวเตอร์</a:t>
            </a:r>
            <a:r>
              <a:rPr lang="th-TH" sz="40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ธุรกิจและสารสนเทศ</a:t>
            </a:r>
            <a:endParaRPr lang="en-US" sz="40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32063248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9560" y="1506844"/>
            <a:ext cx="11582400" cy="4703774"/>
          </a:xfrm>
        </p:spPr>
        <p:txBody>
          <a:bodyPr>
            <a:noAutofit/>
          </a:bodyPr>
          <a:lstStyle/>
          <a:p>
            <a:pPr lvl="0">
              <a:lnSpc>
                <a:spcPct val="110000"/>
              </a:lnSpc>
            </a:pP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เพิ่มคุณค่าทางโภชนาการในเส้นบะหมี่สดด้วยผักโขม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การสร้างชุดตัดผมจากผ้าไม่ทอ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การพัฒนาเครื่องมือแกะสลักของอ่อน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การเก็บรักษาชิ้นงานแกะสลัดเครื่องสดด้วยน้ำสมุนไพร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ไทย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89560" y="332402"/>
            <a:ext cx="11109960" cy="70963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th-TH" sz="4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 ชื่อโครงการพัฒนาทักษะวิชาชีพ </a:t>
            </a:r>
            <a:r>
              <a:rPr lang="th-TH" sz="4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ประเภท</a:t>
            </a:r>
            <a:r>
              <a:rPr lang="th-TH" sz="4400" b="1" dirty="0" err="1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วิชาคห</a:t>
            </a:r>
            <a:r>
              <a:rPr lang="th-TH" sz="4400" b="1" dirty="0" err="1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</a:t>
            </a:r>
            <a:r>
              <a:rPr lang="th-TH" sz="4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รม</a:t>
            </a:r>
            <a:endParaRPr lang="en-US" sz="44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5408303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20040" y="1266660"/>
            <a:ext cx="11582400" cy="4703774"/>
          </a:xfrm>
        </p:spPr>
        <p:txBody>
          <a:bodyPr>
            <a:noAutofit/>
          </a:bodyPr>
          <a:lstStyle/>
          <a:p>
            <a:pPr lvl="0">
              <a:lnSpc>
                <a:spcPct val="110000"/>
              </a:lnSpc>
            </a:pP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แจกัน</a:t>
            </a: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ประดิษฐ์รักษ์โลก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การออกแบบตัวอักษรป้ายจราจร เพื่อความปลอดภัย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lvl="0">
              <a:lnSpc>
                <a:spcPct val="110000"/>
              </a:lnSpc>
            </a:pPr>
            <a:r>
              <a:rPr lang="th-TH" sz="4000" b="1" dirty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การพัฒนาวัสดุบรรจุภัณฑ์จากธรรมชาติในท้องถิ่น เพื่อเพิ่มมูลค่าทาง</a:t>
            </a:r>
            <a:r>
              <a:rPr lang="th-TH" sz="4000" b="1" dirty="0" smtClean="0">
                <a:solidFill>
                  <a:srgbClr val="7030A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การค้า</a:t>
            </a:r>
            <a:endParaRPr lang="en-US" sz="4000" b="1" dirty="0">
              <a:solidFill>
                <a:srgbClr val="7030A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20040" y="164762"/>
            <a:ext cx="11369040" cy="709633"/>
          </a:xfrm>
          <a:prstGeom prst="rect">
            <a:avLst/>
          </a:prstGeom>
          <a:solidFill>
            <a:schemeClr val="accent4">
              <a:lumMod val="75000"/>
            </a:schemeClr>
          </a:solidFill>
          <a:ln w="76200" cmpd="tri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10000"/>
              </a:lnSpc>
            </a:pPr>
            <a:r>
              <a:rPr lang="th-TH" sz="44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 ชื่อโครงการพัฒนาทักษะ</a:t>
            </a:r>
            <a:r>
              <a:rPr lang="th-TH" sz="44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วิชาชีพ ประเภทวิชาศิลปกรรม</a:t>
            </a:r>
            <a:endParaRPr lang="en-US" sz="4400" b="1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ตัวยึดท้ายกระดาษ 4"/>
          <p:cNvSpPr txBox="1">
            <a:spLocks/>
          </p:cNvSpPr>
          <p:nvPr/>
        </p:nvSpPr>
        <p:spPr>
          <a:xfrm>
            <a:off x="9570720" y="6362700"/>
            <a:ext cx="2484120" cy="419100"/>
          </a:xfrm>
          <a:prstGeom prst="rect">
            <a:avLst/>
          </a:prstGeom>
        </p:spPr>
        <p:txBody>
          <a:bodyPr/>
          <a:lstStyle/>
          <a:p>
            <a:pPr algn="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Wittaya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</a:t>
            </a:r>
            <a:r>
              <a:rPr lang="en-US" sz="2400" b="1" i="1" dirty="0" err="1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Jaiwithee</a:t>
            </a:r>
            <a:r>
              <a:rPr lang="en-US" sz="2400" b="1" i="1" dirty="0" smtClean="0">
                <a:solidFill>
                  <a:schemeClr val="tx2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 ...</a:t>
            </a:r>
            <a:endParaRPr lang="en-US" sz="2400" b="1" i="1" dirty="0">
              <a:solidFill>
                <a:schemeClr val="tx2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928935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Nature Illustration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FED3117-5B5C-47AE-ACC4-3311D2B2703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งานนำเสนอลวดลายธรรมชาติที่มีสีสัน ดีไซน์ภาพประกอบรูปทิวทัศน์ (จอกว้าง)</Template>
  <TotalTime>0</TotalTime>
  <Words>903</Words>
  <Application>Microsoft Office PowerPoint</Application>
  <PresentationFormat>Custom</PresentationFormat>
  <Paragraphs>243</Paragraphs>
  <Slides>32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Nature Illustration 16x9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2014-05-04T02:25:47Z</dcterms:created>
  <dcterms:modified xsi:type="dcterms:W3CDTF">2014-06-23T01:03:53Z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TC034313779991</vt:lpwstr>
  </property>
</Properties>
</file>