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3"/>
  </p:notesMasterIdLst>
  <p:sldIdLst>
    <p:sldId id="256" r:id="rId2"/>
  </p:sldIdLst>
  <p:sldSz cx="1890077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4">
          <p15:clr>
            <a:srgbClr val="A4A3A4"/>
          </p15:clr>
        </p15:guide>
        <p15:guide id="2" pos="595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52315133 พัชราภรณ์ บุญทั่ง" initials="5พบ" lastIdx="1" clrIdx="0">
    <p:extLst>
      <p:ext uri="{19B8F6BF-5375-455C-9EA6-DF929625EA0E}">
        <p15:presenceInfo xmlns:p15="http://schemas.microsoft.com/office/powerpoint/2012/main" userId="23f836cb2ceab3b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4660"/>
  </p:normalViewPr>
  <p:slideViewPr>
    <p:cSldViewPr snapToGrid="0">
      <p:cViewPr>
        <p:scale>
          <a:sx n="25" d="100"/>
          <a:sy n="25" d="100"/>
        </p:scale>
        <p:origin x="3090" y="-2370"/>
      </p:cViewPr>
      <p:guideLst>
        <p:guide orient="horz" pos="15874"/>
        <p:guide pos="59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C58F5-AA4E-48A9-84EF-C1B073B13C36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49563" y="1143000"/>
            <a:ext cx="11588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6007B0-8296-4039-B02C-09C5D9BD0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42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6007B0-8296-4039-B02C-09C5D9BD05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5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558" y="8248329"/>
            <a:ext cx="16065659" cy="17546649"/>
          </a:xfrm>
        </p:spPr>
        <p:txBody>
          <a:bodyPr anchor="b"/>
          <a:lstStyle>
            <a:lvl1pPr algn="ctr">
              <a:defRPr sz="12402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597" y="26471644"/>
            <a:ext cx="14175581" cy="12168318"/>
          </a:xfrm>
        </p:spPr>
        <p:txBody>
          <a:bodyPr/>
          <a:lstStyle>
            <a:lvl1pPr marL="0" indent="0" algn="ctr">
              <a:buNone/>
              <a:defRPr sz="4961"/>
            </a:lvl1pPr>
            <a:lvl2pPr marL="945032" indent="0" algn="ctr">
              <a:buNone/>
              <a:defRPr sz="4134"/>
            </a:lvl2pPr>
            <a:lvl3pPr marL="1890065" indent="0" algn="ctr">
              <a:buNone/>
              <a:defRPr sz="3721"/>
            </a:lvl3pPr>
            <a:lvl4pPr marL="2835097" indent="0" algn="ctr">
              <a:buNone/>
              <a:defRPr sz="3307"/>
            </a:lvl4pPr>
            <a:lvl5pPr marL="3780130" indent="0" algn="ctr">
              <a:buNone/>
              <a:defRPr sz="3307"/>
            </a:lvl5pPr>
            <a:lvl6pPr marL="4725162" indent="0" algn="ctr">
              <a:buNone/>
              <a:defRPr sz="3307"/>
            </a:lvl6pPr>
            <a:lvl7pPr marL="5670194" indent="0" algn="ctr">
              <a:buNone/>
              <a:defRPr sz="3307"/>
            </a:lvl7pPr>
            <a:lvl8pPr marL="6615227" indent="0" algn="ctr">
              <a:buNone/>
              <a:defRPr sz="3307"/>
            </a:lvl8pPr>
            <a:lvl9pPr marL="7560259" indent="0" algn="ctr">
              <a:buNone/>
              <a:defRPr sz="3307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4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53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525868" y="2683331"/>
            <a:ext cx="4075480" cy="4271162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9429" y="2683331"/>
            <a:ext cx="11990179" cy="4271162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9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6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585" y="12565002"/>
            <a:ext cx="16301918" cy="20964976"/>
          </a:xfrm>
        </p:spPr>
        <p:txBody>
          <a:bodyPr anchor="b"/>
          <a:lstStyle>
            <a:lvl1pPr>
              <a:defRPr sz="12402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9585" y="33728315"/>
            <a:ext cx="16301918" cy="11024985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/>
                </a:solidFill>
              </a:defRPr>
            </a:lvl1pPr>
            <a:lvl2pPr marL="945032" indent="0">
              <a:buNone/>
              <a:defRPr sz="4134">
                <a:solidFill>
                  <a:schemeClr val="tx1">
                    <a:tint val="75000"/>
                  </a:schemeClr>
                </a:solidFill>
              </a:defRPr>
            </a:lvl2pPr>
            <a:lvl3pPr marL="1890065" indent="0">
              <a:buNone/>
              <a:defRPr sz="3721">
                <a:solidFill>
                  <a:schemeClr val="tx1">
                    <a:tint val="75000"/>
                  </a:schemeClr>
                </a:solidFill>
              </a:defRPr>
            </a:lvl3pPr>
            <a:lvl4pPr marL="283509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4pPr>
            <a:lvl5pPr marL="378013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5pPr>
            <a:lvl6pPr marL="4725162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6pPr>
            <a:lvl7pPr marL="5670194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7pPr>
            <a:lvl8pPr marL="661522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8pPr>
            <a:lvl9pPr marL="7560259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9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9428" y="13416653"/>
            <a:ext cx="8032829" cy="31978305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68518" y="13416653"/>
            <a:ext cx="8032829" cy="31978305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8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1890" y="2683342"/>
            <a:ext cx="16301918" cy="9741661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1892" y="12354992"/>
            <a:ext cx="7995913" cy="6054990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5032" indent="0">
              <a:buNone/>
              <a:defRPr sz="4134" b="1"/>
            </a:lvl2pPr>
            <a:lvl3pPr marL="1890065" indent="0">
              <a:buNone/>
              <a:defRPr sz="3721" b="1"/>
            </a:lvl3pPr>
            <a:lvl4pPr marL="2835097" indent="0">
              <a:buNone/>
              <a:defRPr sz="3307" b="1"/>
            </a:lvl4pPr>
            <a:lvl5pPr marL="3780130" indent="0">
              <a:buNone/>
              <a:defRPr sz="3307" b="1"/>
            </a:lvl5pPr>
            <a:lvl6pPr marL="4725162" indent="0">
              <a:buNone/>
              <a:defRPr sz="3307" b="1"/>
            </a:lvl6pPr>
            <a:lvl7pPr marL="5670194" indent="0">
              <a:buNone/>
              <a:defRPr sz="3307" b="1"/>
            </a:lvl7pPr>
            <a:lvl8pPr marL="6615227" indent="0">
              <a:buNone/>
              <a:defRPr sz="3307" b="1"/>
            </a:lvl8pPr>
            <a:lvl9pPr marL="7560259" indent="0">
              <a:buNone/>
              <a:defRPr sz="3307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1892" y="18409982"/>
            <a:ext cx="7995913" cy="27078310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568518" y="12354992"/>
            <a:ext cx="8035291" cy="6054990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5032" indent="0">
              <a:buNone/>
              <a:defRPr sz="4134" b="1"/>
            </a:lvl2pPr>
            <a:lvl3pPr marL="1890065" indent="0">
              <a:buNone/>
              <a:defRPr sz="3721" b="1"/>
            </a:lvl3pPr>
            <a:lvl4pPr marL="2835097" indent="0">
              <a:buNone/>
              <a:defRPr sz="3307" b="1"/>
            </a:lvl4pPr>
            <a:lvl5pPr marL="3780130" indent="0">
              <a:buNone/>
              <a:defRPr sz="3307" b="1"/>
            </a:lvl5pPr>
            <a:lvl6pPr marL="4725162" indent="0">
              <a:buNone/>
              <a:defRPr sz="3307" b="1"/>
            </a:lvl6pPr>
            <a:lvl7pPr marL="5670194" indent="0">
              <a:buNone/>
              <a:defRPr sz="3307" b="1"/>
            </a:lvl7pPr>
            <a:lvl8pPr marL="6615227" indent="0">
              <a:buNone/>
              <a:defRPr sz="3307" b="1"/>
            </a:lvl8pPr>
            <a:lvl9pPr marL="7560259" indent="0">
              <a:buNone/>
              <a:defRPr sz="3307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568518" y="18409982"/>
            <a:ext cx="8035291" cy="27078310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3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4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2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1890" y="3359997"/>
            <a:ext cx="6095992" cy="11759988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35291" y="7256671"/>
            <a:ext cx="9568517" cy="35816631"/>
          </a:xfrm>
        </p:spPr>
        <p:txBody>
          <a:bodyPr/>
          <a:lstStyle>
            <a:lvl1pPr>
              <a:defRPr sz="6614"/>
            </a:lvl1pPr>
            <a:lvl2pPr>
              <a:defRPr sz="5788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1890" y="15119985"/>
            <a:ext cx="6095992" cy="28011643"/>
          </a:xfrm>
        </p:spPr>
        <p:txBody>
          <a:bodyPr/>
          <a:lstStyle>
            <a:lvl1pPr marL="0" indent="0">
              <a:buNone/>
              <a:defRPr sz="3307"/>
            </a:lvl1pPr>
            <a:lvl2pPr marL="945032" indent="0">
              <a:buNone/>
              <a:defRPr sz="2894"/>
            </a:lvl2pPr>
            <a:lvl3pPr marL="1890065" indent="0">
              <a:buNone/>
              <a:defRPr sz="2480"/>
            </a:lvl3pPr>
            <a:lvl4pPr marL="2835097" indent="0">
              <a:buNone/>
              <a:defRPr sz="2067"/>
            </a:lvl4pPr>
            <a:lvl5pPr marL="3780130" indent="0">
              <a:buNone/>
              <a:defRPr sz="2067"/>
            </a:lvl5pPr>
            <a:lvl6pPr marL="4725162" indent="0">
              <a:buNone/>
              <a:defRPr sz="2067"/>
            </a:lvl6pPr>
            <a:lvl7pPr marL="5670194" indent="0">
              <a:buNone/>
              <a:defRPr sz="2067"/>
            </a:lvl7pPr>
            <a:lvl8pPr marL="6615227" indent="0">
              <a:buNone/>
              <a:defRPr sz="2067"/>
            </a:lvl8pPr>
            <a:lvl9pPr marL="7560259" indent="0">
              <a:buNone/>
              <a:defRPr sz="2067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208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1890" y="3359997"/>
            <a:ext cx="6095992" cy="11759988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35291" y="7256671"/>
            <a:ext cx="9568517" cy="35816631"/>
          </a:xfrm>
        </p:spPr>
        <p:txBody>
          <a:bodyPr anchor="t"/>
          <a:lstStyle>
            <a:lvl1pPr marL="0" indent="0">
              <a:buNone/>
              <a:defRPr sz="6614"/>
            </a:lvl1pPr>
            <a:lvl2pPr marL="945032" indent="0">
              <a:buNone/>
              <a:defRPr sz="5788"/>
            </a:lvl2pPr>
            <a:lvl3pPr marL="1890065" indent="0">
              <a:buNone/>
              <a:defRPr sz="4961"/>
            </a:lvl3pPr>
            <a:lvl4pPr marL="2835097" indent="0">
              <a:buNone/>
              <a:defRPr sz="4134"/>
            </a:lvl4pPr>
            <a:lvl5pPr marL="3780130" indent="0">
              <a:buNone/>
              <a:defRPr sz="4134"/>
            </a:lvl5pPr>
            <a:lvl6pPr marL="4725162" indent="0">
              <a:buNone/>
              <a:defRPr sz="4134"/>
            </a:lvl6pPr>
            <a:lvl7pPr marL="5670194" indent="0">
              <a:buNone/>
              <a:defRPr sz="4134"/>
            </a:lvl7pPr>
            <a:lvl8pPr marL="6615227" indent="0">
              <a:buNone/>
              <a:defRPr sz="4134"/>
            </a:lvl8pPr>
            <a:lvl9pPr marL="7560259" indent="0">
              <a:buNone/>
              <a:defRPr sz="4134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1890" y="15119985"/>
            <a:ext cx="6095992" cy="28011643"/>
          </a:xfrm>
        </p:spPr>
        <p:txBody>
          <a:bodyPr/>
          <a:lstStyle>
            <a:lvl1pPr marL="0" indent="0">
              <a:buNone/>
              <a:defRPr sz="3307"/>
            </a:lvl1pPr>
            <a:lvl2pPr marL="945032" indent="0">
              <a:buNone/>
              <a:defRPr sz="2894"/>
            </a:lvl2pPr>
            <a:lvl3pPr marL="1890065" indent="0">
              <a:buNone/>
              <a:defRPr sz="2480"/>
            </a:lvl3pPr>
            <a:lvl4pPr marL="2835097" indent="0">
              <a:buNone/>
              <a:defRPr sz="2067"/>
            </a:lvl4pPr>
            <a:lvl5pPr marL="3780130" indent="0">
              <a:buNone/>
              <a:defRPr sz="2067"/>
            </a:lvl5pPr>
            <a:lvl6pPr marL="4725162" indent="0">
              <a:buNone/>
              <a:defRPr sz="2067"/>
            </a:lvl6pPr>
            <a:lvl7pPr marL="5670194" indent="0">
              <a:buNone/>
              <a:defRPr sz="2067"/>
            </a:lvl7pPr>
            <a:lvl8pPr marL="6615227" indent="0">
              <a:buNone/>
              <a:defRPr sz="2067"/>
            </a:lvl8pPr>
            <a:lvl9pPr marL="7560259" indent="0">
              <a:buNone/>
              <a:defRPr sz="2067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03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9429" y="2683342"/>
            <a:ext cx="16301918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9429" y="13416653"/>
            <a:ext cx="16301918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99428" y="46713298"/>
            <a:ext cx="425267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4627F-D0DB-49EF-BD69-ACC2034B7D24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60882" y="46713298"/>
            <a:ext cx="6379012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348673" y="46713298"/>
            <a:ext cx="425267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EFCE3-00A2-438E-AD68-27E97EE06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0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90065" rtl="0" eaLnBrk="1" latinLnBrk="0" hangingPunct="1">
        <a:lnSpc>
          <a:spcPct val="90000"/>
        </a:lnSpc>
        <a:spcBef>
          <a:spcPct val="0"/>
        </a:spcBef>
        <a:buNone/>
        <a:defRPr sz="90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2516" indent="-472516" algn="l" defTabSz="1890065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5788" kern="1200">
          <a:solidFill>
            <a:schemeClr val="tx1"/>
          </a:solidFill>
          <a:latin typeface="+mn-lt"/>
          <a:ea typeface="+mn-ea"/>
          <a:cs typeface="+mn-cs"/>
        </a:defRPr>
      </a:lvl1pPr>
      <a:lvl2pPr marL="1417549" indent="-472516" algn="l" defTabSz="1890065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362581" indent="-472516" algn="l" defTabSz="1890065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3pPr>
      <a:lvl4pPr marL="3307613" indent="-472516" algn="l" defTabSz="1890065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4pPr>
      <a:lvl5pPr marL="4252646" indent="-472516" algn="l" defTabSz="1890065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5pPr>
      <a:lvl6pPr marL="5197678" indent="-472516" algn="l" defTabSz="1890065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6pPr>
      <a:lvl7pPr marL="6142711" indent="-472516" algn="l" defTabSz="1890065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7pPr>
      <a:lvl8pPr marL="7087743" indent="-472516" algn="l" defTabSz="1890065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8pPr>
      <a:lvl9pPr marL="8032775" indent="-472516" algn="l" defTabSz="1890065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90065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1pPr>
      <a:lvl2pPr marL="945032" algn="l" defTabSz="1890065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2pPr>
      <a:lvl3pPr marL="1890065" algn="l" defTabSz="1890065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3pPr>
      <a:lvl4pPr marL="2835097" algn="l" defTabSz="1890065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4pPr>
      <a:lvl5pPr marL="3780130" algn="l" defTabSz="1890065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5pPr>
      <a:lvl6pPr marL="4725162" algn="l" defTabSz="1890065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6pPr>
      <a:lvl7pPr marL="5670194" algn="l" defTabSz="1890065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7pPr>
      <a:lvl8pPr marL="6615227" algn="l" defTabSz="1890065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8pPr>
      <a:lvl9pPr marL="7560259" algn="l" defTabSz="1890065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>
            <a:extLst>
              <a:ext uri="{FF2B5EF4-FFF2-40B4-BE49-F238E27FC236}">
                <a16:creationId xmlns:a16="http://schemas.microsoft.com/office/drawing/2014/main" id="{5678D424-8C53-4A74-B1D2-1A1651953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3" y="11490767"/>
            <a:ext cx="17865584" cy="4955203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742950" indent="-28575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11430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6002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20574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  <a:lvl6pPr marL="25146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6pPr>
            <a:lvl7pPr marL="29718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7pPr>
            <a:lvl8pPr marL="34290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8pPr>
            <a:lvl9pPr marL="38862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9pPr>
          </a:lstStyle>
          <a:p>
            <a:pPr eaLnBrk="1" hangingPunct="1"/>
            <a:r>
              <a:rPr lang="th-TH" sz="360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บทคัดย่อ </a:t>
            </a:r>
            <a:r>
              <a:rPr lang="th-TH" sz="360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(ภาษาไทย)</a:t>
            </a:r>
          </a:p>
          <a:p>
            <a:pPr eaLnBrk="1" hangingPunct="1"/>
            <a:r>
              <a:rPr lang="th-TH" sz="2800" b="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//เนื้อหาขนาด 28 พอยต์</a:t>
            </a:r>
          </a:p>
          <a:p>
            <a:pPr algn="thaiDist"/>
            <a:endParaRPr lang="th-TH" sz="2800" b="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en-US" sz="2800" b="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Text Box 19">
            <a:extLst>
              <a:ext uri="{FF2B5EF4-FFF2-40B4-BE49-F238E27FC236}">
                <a16:creationId xmlns:a16="http://schemas.microsoft.com/office/drawing/2014/main" id="{E660C656-0887-4947-8686-2FF3A6046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077" y="16626455"/>
            <a:ext cx="17821404" cy="538609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742950" indent="-28575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11430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6002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20574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  <a:lvl6pPr marL="25146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6pPr>
            <a:lvl7pPr marL="29718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7pPr>
            <a:lvl8pPr marL="34290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8pPr>
            <a:lvl9pPr marL="38862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9pPr>
          </a:lstStyle>
          <a:p>
            <a:pPr eaLnBrk="1" hangingPunct="1"/>
            <a:r>
              <a:rPr lang="th-TH" sz="360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บทคัดย่อ </a:t>
            </a:r>
            <a:r>
              <a:rPr lang="th-TH" sz="360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(ภาษาอังกฤษ)</a:t>
            </a:r>
          </a:p>
          <a:p>
            <a:pPr algn="thaiDist"/>
            <a:r>
              <a:rPr lang="th-TH" sz="2800" b="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//เนื้อหาขนาด 28 พอยต์</a:t>
            </a: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endParaRPr lang="th-TH" sz="2800" b="0" baseline="0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Text Box 20">
            <a:extLst>
              <a:ext uri="{FF2B5EF4-FFF2-40B4-BE49-F238E27FC236}">
                <a16:creationId xmlns:a16="http://schemas.microsoft.com/office/drawing/2014/main" id="{65A2D742-7AB6-4E17-B260-A6613A489CA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45852" y="22171458"/>
            <a:ext cx="8521150" cy="9633406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742950" indent="-28575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11430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6002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20574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  <a:lvl6pPr marL="25146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6pPr>
            <a:lvl7pPr marL="29718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7pPr>
            <a:lvl8pPr marL="34290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8pPr>
            <a:lvl9pPr marL="38862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9pPr>
          </a:lstStyle>
          <a:p>
            <a:pPr eaLnBrk="1" hangingPunct="1"/>
            <a:r>
              <a:rPr lang="th-TH" sz="360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ความเป็นมา</a:t>
            </a:r>
            <a:endParaRPr lang="th-TH" sz="66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thaiDist"/>
            <a:r>
              <a:rPr lang="th-TH" sz="2800" b="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//เนื้อหาขนาด 28 พอยต์</a:t>
            </a:r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8000" baseline="0" dirty="0"/>
          </a:p>
        </p:txBody>
      </p:sp>
      <p:sp>
        <p:nvSpPr>
          <p:cNvPr id="7" name="Text Box 21">
            <a:extLst>
              <a:ext uri="{FF2B5EF4-FFF2-40B4-BE49-F238E27FC236}">
                <a16:creationId xmlns:a16="http://schemas.microsoft.com/office/drawing/2014/main" id="{CAC752EE-01AA-4219-9C56-34BA43166E8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252300" y="22202073"/>
            <a:ext cx="9084180" cy="9633406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742950" indent="-28575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11430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6002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20574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  <a:lvl6pPr marL="25146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6pPr>
            <a:lvl7pPr marL="29718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7pPr>
            <a:lvl8pPr marL="34290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8pPr>
            <a:lvl9pPr marL="38862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9pPr>
          </a:lstStyle>
          <a:p>
            <a:pPr eaLnBrk="1" hangingPunct="1"/>
            <a:r>
              <a:rPr lang="th-TH" sz="3600" baseline="0" dirty="0"/>
              <a:t>วิธีดำเนินการวิจัย</a:t>
            </a:r>
          </a:p>
          <a:p>
            <a:r>
              <a:rPr lang="th-TH" sz="2800" b="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//เนื้อหาขนาด 28 พอยต์</a:t>
            </a:r>
          </a:p>
          <a:p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2800" baseline="0" dirty="0"/>
          </a:p>
          <a:p>
            <a:pPr eaLnBrk="1" hangingPunct="1"/>
            <a:endParaRPr lang="th-TH" sz="8000" baseline="0" dirty="0"/>
          </a:p>
        </p:txBody>
      </p:sp>
      <p:sp>
        <p:nvSpPr>
          <p:cNvPr id="8" name="Text Box 22">
            <a:extLst>
              <a:ext uri="{FF2B5EF4-FFF2-40B4-BE49-F238E27FC236}">
                <a16:creationId xmlns:a16="http://schemas.microsoft.com/office/drawing/2014/main" id="{E9D67C7E-49DE-4A5B-87F2-9C32E5FB5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61" y="32039117"/>
            <a:ext cx="8512650" cy="78483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742950" indent="-28575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11430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6002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20574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  <a:lvl6pPr marL="25146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6pPr>
            <a:lvl7pPr marL="29718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7pPr>
            <a:lvl8pPr marL="34290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8pPr>
            <a:lvl9pPr marL="38862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9pPr>
          </a:lstStyle>
          <a:p>
            <a:pPr eaLnBrk="1" hangingPunct="1"/>
            <a:r>
              <a:rPr lang="th-TH" sz="280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วัตถุประสงค์</a:t>
            </a:r>
          </a:p>
          <a:p>
            <a:r>
              <a:rPr lang="th-TH" sz="2800" b="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//เนื้อหาขนาด 28 พอยต์</a:t>
            </a:r>
            <a:endParaRPr lang="th-TH" sz="2800" baseline="0" dirty="0"/>
          </a:p>
          <a:p>
            <a:endParaRPr lang="th-TH" sz="2800" baseline="0" dirty="0"/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9" name="Text Box 23">
            <a:extLst>
              <a:ext uri="{FF2B5EF4-FFF2-40B4-BE49-F238E27FC236}">
                <a16:creationId xmlns:a16="http://schemas.microsoft.com/office/drawing/2014/main" id="{F692218E-6BA5-4AD0-987B-134DD1A28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2300" y="40128125"/>
            <a:ext cx="9084180" cy="741741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742950" indent="-28575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11430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6002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20574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  <a:lvl6pPr marL="25146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6pPr>
            <a:lvl7pPr marL="29718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7pPr>
            <a:lvl8pPr marL="34290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8pPr>
            <a:lvl9pPr marL="38862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9pPr>
          </a:lstStyle>
          <a:p>
            <a:pPr eaLnBrk="1" hangingPunct="1"/>
            <a:r>
              <a:rPr lang="th-TH" sz="280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อภิปรายผล </a:t>
            </a:r>
          </a:p>
          <a:p>
            <a:r>
              <a:rPr lang="th-TH" sz="2800" b="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//เนื้อหาขนาด 28 พอยต์</a:t>
            </a:r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en-US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en-US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0" name="Text Box 24">
            <a:extLst>
              <a:ext uri="{FF2B5EF4-FFF2-40B4-BE49-F238E27FC236}">
                <a16:creationId xmlns:a16="http://schemas.microsoft.com/office/drawing/2014/main" id="{7AC9DA33-1A9E-4155-9C4C-C7EF3A11C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2301" y="32039117"/>
            <a:ext cx="9107886" cy="78483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742950" indent="-28575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11430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6002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20574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  <a:lvl6pPr marL="25146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6pPr>
            <a:lvl7pPr marL="29718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7pPr>
            <a:lvl8pPr marL="34290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8pPr>
            <a:lvl9pPr marL="38862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9pPr>
          </a:lstStyle>
          <a:p>
            <a:pPr eaLnBrk="1" hangingPunct="1"/>
            <a:r>
              <a:rPr lang="th-TH" sz="280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สรุปผลการวิจัย</a:t>
            </a:r>
          </a:p>
          <a:p>
            <a:r>
              <a:rPr lang="th-TH" sz="2800" b="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//เนื้อหาขนาด 28 พอยต์</a:t>
            </a:r>
            <a:endParaRPr lang="th-TH" sz="2800" baseline="0" dirty="0"/>
          </a:p>
          <a:p>
            <a:endParaRPr lang="th-TH" sz="2800" baseline="0" dirty="0"/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2" name="Text Box 19">
            <a:extLst>
              <a:ext uri="{FF2B5EF4-FFF2-40B4-BE49-F238E27FC236}">
                <a16:creationId xmlns:a16="http://schemas.microsoft.com/office/drawing/2014/main" id="{9378592A-63D5-4847-AA8E-90BB924AD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3" y="8322303"/>
            <a:ext cx="17865585" cy="3046988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742950" indent="-28575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11430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6002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20574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  <a:lvl6pPr marL="25146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6pPr>
            <a:lvl7pPr marL="29718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7pPr>
            <a:lvl8pPr marL="34290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8pPr>
            <a:lvl9pPr marL="38862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9pPr>
          </a:lstStyle>
          <a:p>
            <a:pPr algn="ctr"/>
            <a:r>
              <a:rPr lang="th-TH" sz="480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ชื่อบทความ (ภาษาไทย)</a:t>
            </a:r>
            <a:r>
              <a:rPr lang="th-TH" sz="480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//ฟ้อน</a:t>
            </a:r>
            <a:r>
              <a:rPr lang="th-TH" sz="4800" baseline="0" dirty="0" err="1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ต์</a:t>
            </a:r>
            <a:r>
              <a:rPr lang="th-TH" sz="480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ตัวหนา ขนาด 48 พอยท์ </a:t>
            </a:r>
          </a:p>
          <a:p>
            <a:pPr algn="ctr"/>
            <a:r>
              <a:rPr lang="th-TH" sz="480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ชื่อบทความ(ภาษาอังกฤษ) </a:t>
            </a:r>
            <a:r>
              <a:rPr lang="th-TH" sz="480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//ฟ้อน</a:t>
            </a:r>
            <a:r>
              <a:rPr lang="th-TH" sz="4800" baseline="0" dirty="0" err="1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ต์</a:t>
            </a:r>
            <a:r>
              <a:rPr lang="th-TH" sz="480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ตัวหนา ขนาด</a:t>
            </a:r>
            <a:r>
              <a:rPr lang="th-TH" sz="480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sz="480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48 พอยท์</a:t>
            </a:r>
          </a:p>
          <a:p>
            <a:pPr algn="ctr"/>
            <a:endParaRPr lang="th-TH" sz="4800" baseline="0" dirty="0">
              <a:solidFill>
                <a:srgbClr val="FF0000"/>
              </a:solidFill>
            </a:endParaRPr>
          </a:p>
          <a:p>
            <a:pPr algn="ctr"/>
            <a:endParaRPr lang="th-TH" sz="4800" baseline="0" dirty="0">
              <a:solidFill>
                <a:srgbClr val="FF0000"/>
              </a:solidFill>
            </a:endParaRP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CDBE30FC-0B10-4223-9D20-F7C39B037D68}"/>
              </a:ext>
            </a:extLst>
          </p:cNvPr>
          <p:cNvSpPr txBox="1"/>
          <p:nvPr/>
        </p:nvSpPr>
        <p:spPr>
          <a:xfrm>
            <a:off x="12982383" y="7234198"/>
            <a:ext cx="5424435" cy="92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รหัสบทความ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Text Box 23">
            <a:extLst>
              <a:ext uri="{FF2B5EF4-FFF2-40B4-BE49-F238E27FC236}">
                <a16:creationId xmlns:a16="http://schemas.microsoft.com/office/drawing/2014/main" id="{A21BF1AD-4959-4473-9614-30E2150B3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160" y="40107279"/>
            <a:ext cx="8507841" cy="741741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742950" indent="-28575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 marL="11430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 marL="16002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 marL="2057400" indent="-228600" defTabSz="3919538"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  <a:lvl6pPr marL="25146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6pPr>
            <a:lvl7pPr marL="29718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7pPr>
            <a:lvl8pPr marL="34290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8pPr>
            <a:lvl9pPr marL="3886200" indent="-228600" defTabSz="3919538" eaLnBrk="0" fontAlgn="base" hangingPunct="0">
              <a:spcBef>
                <a:spcPct val="0"/>
              </a:spcBef>
              <a:spcAft>
                <a:spcPct val="0"/>
              </a:spcAft>
              <a:defRPr sz="3200" b="1" baseline="-2500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defRPr>
            </a:lvl9pPr>
          </a:lstStyle>
          <a:p>
            <a:r>
              <a:rPr lang="th-TH" sz="2800" b="0" baseline="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ขอบเขตการวิจัย</a:t>
            </a:r>
          </a:p>
          <a:p>
            <a:r>
              <a:rPr lang="th-TH" sz="2800" b="0" baseline="0" dirty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//เนื้อหาขนาด 28 พอยต์</a:t>
            </a:r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en-US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endParaRPr lang="th-TH" sz="2800" baseline="0" dirty="0"/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th-TH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eaLnBrk="1" hangingPunct="1"/>
            <a:endParaRPr lang="en-US" sz="2800" baseline="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6503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416</TotalTime>
  <Words>86</Words>
  <Application>Microsoft Office PowerPoint</Application>
  <PresentationFormat>Custom</PresentationFormat>
  <Paragraphs>121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Angsana New</vt:lpstr>
      <vt:lpstr>Arial</vt:lpstr>
      <vt:lpstr>Calibri</vt:lpstr>
      <vt:lpstr>Calibri Light</vt:lpstr>
      <vt:lpstr>Cordia New</vt:lpstr>
      <vt:lpstr>TH Sarabun New</vt:lpstr>
      <vt:lpstr>TH SarabunPSK</vt:lpstr>
      <vt:lpstr>ธีมของ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52315133 พัชราภรณ์ บุญทั่ง</dc:creator>
  <cp:lastModifiedBy>PC</cp:lastModifiedBy>
  <cp:revision>27</cp:revision>
  <dcterms:created xsi:type="dcterms:W3CDTF">2020-02-11T07:29:27Z</dcterms:created>
  <dcterms:modified xsi:type="dcterms:W3CDTF">2021-07-09T02:09:09Z</dcterms:modified>
</cp:coreProperties>
</file>